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93c1a43c1945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e6192175a7444c"/>
  </p:sldMasterIdLst>
  <p:sldIdLst>
    <p:sldId xmlns:r="http://schemas.openxmlformats.org/officeDocument/2006/relationships" id="256" r:id="Rfc11bf8b6a904ae5"/>
    <p:sldId xmlns:r="http://schemas.openxmlformats.org/officeDocument/2006/relationships" id="257" r:id="Rccd0043cedf44c65"/>
    <p:sldId xmlns:r="http://schemas.openxmlformats.org/officeDocument/2006/relationships" id="258" r:id="R59c06e0f27a445c7"/>
    <p:sldId xmlns:r="http://schemas.openxmlformats.org/officeDocument/2006/relationships" id="259" r:id="R8e1bf2a3979c4322"/>
    <p:sldId xmlns:r="http://schemas.openxmlformats.org/officeDocument/2006/relationships" id="260" r:id="Re6246ef6d922478a"/>
    <p:sldId xmlns:r="http://schemas.openxmlformats.org/officeDocument/2006/relationships" id="261" r:id="Rca602f4ce3e2423f"/>
    <p:sldId xmlns:r="http://schemas.openxmlformats.org/officeDocument/2006/relationships" id="262" r:id="R71fe9e1122b340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e6192175a7444c" /><Relationship Type="http://schemas.openxmlformats.org/officeDocument/2006/relationships/slide" Target="/ppt/slides/slide1.xml" Id="Rfc11bf8b6a904ae5" /><Relationship Type="http://schemas.openxmlformats.org/officeDocument/2006/relationships/slide" Target="/ppt/slides/slide2.xml" Id="Rccd0043cedf44c65" /><Relationship Type="http://schemas.openxmlformats.org/officeDocument/2006/relationships/slide" Target="/ppt/slides/slide3.xml" Id="R59c06e0f27a445c7" /><Relationship Type="http://schemas.openxmlformats.org/officeDocument/2006/relationships/slide" Target="/ppt/slides/slide4.xml" Id="R8e1bf2a3979c4322" /><Relationship Type="http://schemas.openxmlformats.org/officeDocument/2006/relationships/slide" Target="/ppt/slides/slide5.xml" Id="Re6246ef6d922478a" /><Relationship Type="http://schemas.openxmlformats.org/officeDocument/2006/relationships/slide" Target="/ppt/slides/slide6.xml" Id="Rca602f4ce3e2423f" /><Relationship Type="http://schemas.openxmlformats.org/officeDocument/2006/relationships/slide" Target="/ppt/slides/slide7.xml" Id="R71fe9e1122b340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5d60faa54446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12515f9f8477e" /><Relationship Type="http://schemas.openxmlformats.org/officeDocument/2006/relationships/theme" Target="/ppt/slideMasters/theme/theme1.xml" Id="Rc957830b712e41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c12515f9f847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c07a955fe4d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a94aa29504a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fe4fd3f6941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8a18f397f4c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54e8933ab49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7649b210641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0fcf25a7c40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OSTUNI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OSTUNI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OSTUNI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OSTUNI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OSTUNI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OSTUNI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3 963 639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176 345 770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176 432 498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OSTUNI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 BERIT BECK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OSTUNI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Sverdstadveien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935 426 138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OSTUNI HOLDING AS</a:t>
            </a:r>
          </a:p>
        </p:txBody>
      </p:sp>
    </p:spTree>
  </p:cSld>
  <p:clrMapOvr>
    <a:masterClrMapping xmlns:a="http://schemas.openxmlformats.org/drawingml/2006/main"/>
  </p:clrMapOvr>
</p:sld>
</file>