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678eab07ad42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370e11bc7b4ec0"/>
  </p:sldMasterIdLst>
  <p:sldIdLst>
    <p:sldId xmlns:r="http://schemas.openxmlformats.org/officeDocument/2006/relationships" id="256" r:id="R80733b9c085a4343"/>
    <p:sldId xmlns:r="http://schemas.openxmlformats.org/officeDocument/2006/relationships" id="257" r:id="Rdec009872d1f4821"/>
    <p:sldId xmlns:r="http://schemas.openxmlformats.org/officeDocument/2006/relationships" id="258" r:id="Re6f54661c9df49dd"/>
    <p:sldId xmlns:r="http://schemas.openxmlformats.org/officeDocument/2006/relationships" id="259" r:id="R166240f946bc4881"/>
    <p:sldId xmlns:r="http://schemas.openxmlformats.org/officeDocument/2006/relationships" id="260" r:id="Rb6bcd2c831cf43d8"/>
    <p:sldId xmlns:r="http://schemas.openxmlformats.org/officeDocument/2006/relationships" id="261" r:id="Re3d68f3bbeee4521"/>
    <p:sldId xmlns:r="http://schemas.openxmlformats.org/officeDocument/2006/relationships" id="262" r:id="R7acd4fdd5fe046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370e11bc7b4ec0" /><Relationship Type="http://schemas.openxmlformats.org/officeDocument/2006/relationships/slide" Target="/ppt/slides/slide1.xml" Id="R80733b9c085a4343" /><Relationship Type="http://schemas.openxmlformats.org/officeDocument/2006/relationships/slide" Target="/ppt/slides/slide2.xml" Id="Rdec009872d1f4821" /><Relationship Type="http://schemas.openxmlformats.org/officeDocument/2006/relationships/slide" Target="/ppt/slides/slide3.xml" Id="Re6f54661c9df49dd" /><Relationship Type="http://schemas.openxmlformats.org/officeDocument/2006/relationships/slide" Target="/ppt/slides/slide4.xml" Id="R166240f946bc4881" /><Relationship Type="http://schemas.openxmlformats.org/officeDocument/2006/relationships/slide" Target="/ppt/slides/slide5.xml" Id="Rb6bcd2c831cf43d8" /><Relationship Type="http://schemas.openxmlformats.org/officeDocument/2006/relationships/slide" Target="/ppt/slides/slide6.xml" Id="Re3d68f3bbeee4521" /><Relationship Type="http://schemas.openxmlformats.org/officeDocument/2006/relationships/slide" Target="/ppt/slides/slide7.xml" Id="R7acd4fdd5fe046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362778cb524d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1599488394de0" /><Relationship Type="http://schemas.openxmlformats.org/officeDocument/2006/relationships/theme" Target="/ppt/slideMasters/theme/theme1.xml" Id="R0f4128ceb9ca43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01599488394d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16514c8044f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bc225b7f640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e5ee15efc46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09d8faae140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9b7d09d644f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ca56dc99745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e0c6685b947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PLACENTA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PLACENTA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PLACENTA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PLACENTA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PLACENTA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PLACENTA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3 964 592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176 246 723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176 320 064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PLACENTA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HELENE BECK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PLACENTA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Fjellgata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935 426 146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PLACENTA HOLDING AS</a:t>
            </a:r>
          </a:p>
        </p:txBody>
      </p:sp>
    </p:spTree>
  </p:cSld>
  <p:clrMapOvr>
    <a:masterClrMapping xmlns:a="http://schemas.openxmlformats.org/drawingml/2006/main"/>
  </p:clrMapOvr>
</p:sld>
</file>