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c8a95491d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1013da5b34b76"/>
  </p:sldMasterIdLst>
  <p:sldIdLst>
    <p:sldId xmlns:r="http://schemas.openxmlformats.org/officeDocument/2006/relationships" id="256" r:id="R026c3867780c4b8a"/>
    <p:sldId xmlns:r="http://schemas.openxmlformats.org/officeDocument/2006/relationships" id="257" r:id="Raf50de982502484c"/>
    <p:sldId xmlns:r="http://schemas.openxmlformats.org/officeDocument/2006/relationships" id="258" r:id="R35c072e775874b87"/>
    <p:sldId xmlns:r="http://schemas.openxmlformats.org/officeDocument/2006/relationships" id="259" r:id="R610ccf11172e4b59"/>
    <p:sldId xmlns:r="http://schemas.openxmlformats.org/officeDocument/2006/relationships" id="260" r:id="R1cb10f6623ee4d05"/>
    <p:sldId xmlns:r="http://schemas.openxmlformats.org/officeDocument/2006/relationships" id="261" r:id="Ra7e5e8d7e1a5424c"/>
    <p:sldId xmlns:r="http://schemas.openxmlformats.org/officeDocument/2006/relationships" id="262" r:id="Re5334e010e82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1013da5b34b76" /><Relationship Type="http://schemas.openxmlformats.org/officeDocument/2006/relationships/slide" Target="/ppt/slides/slide1.xml" Id="R026c3867780c4b8a" /><Relationship Type="http://schemas.openxmlformats.org/officeDocument/2006/relationships/slide" Target="/ppt/slides/slide2.xml" Id="Raf50de982502484c" /><Relationship Type="http://schemas.openxmlformats.org/officeDocument/2006/relationships/slide" Target="/ppt/slides/slide3.xml" Id="R35c072e775874b87" /><Relationship Type="http://schemas.openxmlformats.org/officeDocument/2006/relationships/slide" Target="/ppt/slides/slide4.xml" Id="R610ccf11172e4b59" /><Relationship Type="http://schemas.openxmlformats.org/officeDocument/2006/relationships/slide" Target="/ppt/slides/slide5.xml" Id="R1cb10f6623ee4d05" /><Relationship Type="http://schemas.openxmlformats.org/officeDocument/2006/relationships/slide" Target="/ppt/slides/slide6.xml" Id="Ra7e5e8d7e1a5424c" /><Relationship Type="http://schemas.openxmlformats.org/officeDocument/2006/relationships/slide" Target="/ppt/slides/slide7.xml" Id="Re5334e010e82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87f2a09a1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5c495ff944c9d" /><Relationship Type="http://schemas.openxmlformats.org/officeDocument/2006/relationships/theme" Target="/ppt/slideMasters/theme/theme1.xml" Id="R407631cb083c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5c495ff94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fd60b628a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cf339ec5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8fe1d1f2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f73cd51b9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f962b03d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316d558cb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b25d4eec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JUTHOPHI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JUTHOPHI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177 795 266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177 851 259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Båtstangveien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935 426 170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