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3ca86e3af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52c09eae94ab1"/>
  </p:sldMasterIdLst>
  <p:sldIdLst>
    <p:sldId xmlns:r="http://schemas.openxmlformats.org/officeDocument/2006/relationships" id="256" r:id="R8972f431243648a3"/>
    <p:sldId xmlns:r="http://schemas.openxmlformats.org/officeDocument/2006/relationships" id="257" r:id="R6b473ce5568147e3"/>
    <p:sldId xmlns:r="http://schemas.openxmlformats.org/officeDocument/2006/relationships" id="258" r:id="R9396d74e2f23400e"/>
    <p:sldId xmlns:r="http://schemas.openxmlformats.org/officeDocument/2006/relationships" id="259" r:id="R440122ce95f54c38"/>
    <p:sldId xmlns:r="http://schemas.openxmlformats.org/officeDocument/2006/relationships" id="260" r:id="Rf0e230b10c814675"/>
    <p:sldId xmlns:r="http://schemas.openxmlformats.org/officeDocument/2006/relationships" id="261" r:id="Rd732643f88cd4c81"/>
    <p:sldId xmlns:r="http://schemas.openxmlformats.org/officeDocument/2006/relationships" id="262" r:id="Re30a91a13f24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52c09eae94ab1" /><Relationship Type="http://schemas.openxmlformats.org/officeDocument/2006/relationships/slide" Target="/ppt/slides/slide1.xml" Id="R8972f431243648a3" /><Relationship Type="http://schemas.openxmlformats.org/officeDocument/2006/relationships/slide" Target="/ppt/slides/slide2.xml" Id="R6b473ce5568147e3" /><Relationship Type="http://schemas.openxmlformats.org/officeDocument/2006/relationships/slide" Target="/ppt/slides/slide3.xml" Id="R9396d74e2f23400e" /><Relationship Type="http://schemas.openxmlformats.org/officeDocument/2006/relationships/slide" Target="/ppt/slides/slide4.xml" Id="R440122ce95f54c38" /><Relationship Type="http://schemas.openxmlformats.org/officeDocument/2006/relationships/slide" Target="/ppt/slides/slide5.xml" Id="Rf0e230b10c814675" /><Relationship Type="http://schemas.openxmlformats.org/officeDocument/2006/relationships/slide" Target="/ppt/slides/slide6.xml" Id="Rd732643f88cd4c81" /><Relationship Type="http://schemas.openxmlformats.org/officeDocument/2006/relationships/slide" Target="/ppt/slides/slide7.xml" Id="Re30a91a13f24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090b99480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6e3b87a174cec" /><Relationship Type="http://schemas.openxmlformats.org/officeDocument/2006/relationships/theme" Target="/ppt/slideMasters/theme/theme1.xml" Id="Ra0ca9af779b8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6e3b87a17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d60ee64d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2f7a83b29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6ad11280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9bcc09fc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97f12f1c4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b443ec1ad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cebf5e35d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4 564 050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3 661 266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17 677 747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24 688 928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36 218 600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OLE-JØRGEN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Ole-Jørgen Dahl, Schultz'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935 464 307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AB-INVEST AS</a:t>
            </a:r>
          </a:p>
        </p:txBody>
      </p:sp>
    </p:spTree>
  </p:cSld>
  <p:clrMapOvr>
    <a:masterClrMapping xmlns:a="http://schemas.openxmlformats.org/drawingml/2006/main"/>
  </p:clrMapOvr>
</p:sld>
</file>