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2a6280de8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ca75e2da34be7"/>
  </p:sldMasterIdLst>
  <p:sldIdLst>
    <p:sldId xmlns:r="http://schemas.openxmlformats.org/officeDocument/2006/relationships" id="256" r:id="Rd105caaa58fc4366"/>
    <p:sldId xmlns:r="http://schemas.openxmlformats.org/officeDocument/2006/relationships" id="257" r:id="R577f5670563c4fbb"/>
    <p:sldId xmlns:r="http://schemas.openxmlformats.org/officeDocument/2006/relationships" id="258" r:id="Rf5ff339373eb447b"/>
    <p:sldId xmlns:r="http://schemas.openxmlformats.org/officeDocument/2006/relationships" id="259" r:id="R131a6532c4014354"/>
    <p:sldId xmlns:r="http://schemas.openxmlformats.org/officeDocument/2006/relationships" id="260" r:id="R695e2f0b04e6489e"/>
    <p:sldId xmlns:r="http://schemas.openxmlformats.org/officeDocument/2006/relationships" id="261" r:id="R0c1c0e7dafd94267"/>
    <p:sldId xmlns:r="http://schemas.openxmlformats.org/officeDocument/2006/relationships" id="262" r:id="Rcfc86c6e08d9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ca75e2da34be7" /><Relationship Type="http://schemas.openxmlformats.org/officeDocument/2006/relationships/slide" Target="/ppt/slides/slide1.xml" Id="Rd105caaa58fc4366" /><Relationship Type="http://schemas.openxmlformats.org/officeDocument/2006/relationships/slide" Target="/ppt/slides/slide2.xml" Id="R577f5670563c4fbb" /><Relationship Type="http://schemas.openxmlformats.org/officeDocument/2006/relationships/slide" Target="/ppt/slides/slide3.xml" Id="Rf5ff339373eb447b" /><Relationship Type="http://schemas.openxmlformats.org/officeDocument/2006/relationships/slide" Target="/ppt/slides/slide4.xml" Id="R131a6532c4014354" /><Relationship Type="http://schemas.openxmlformats.org/officeDocument/2006/relationships/slide" Target="/ppt/slides/slide5.xml" Id="R695e2f0b04e6489e" /><Relationship Type="http://schemas.openxmlformats.org/officeDocument/2006/relationships/slide" Target="/ppt/slides/slide6.xml" Id="R0c1c0e7dafd94267" /><Relationship Type="http://schemas.openxmlformats.org/officeDocument/2006/relationships/slide" Target="/ppt/slides/slide7.xml" Id="Rcfc86c6e08d9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86e8b377d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1391264d4528" /><Relationship Type="http://schemas.openxmlformats.org/officeDocument/2006/relationships/theme" Target="/ppt/slideMasters/theme/theme1.xml" Id="R8e8554ff6210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71391264d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67482660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ab1d0b49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feb6c658e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0805be91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5dcd88bf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03db13c2c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050929890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