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2e496e8c249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a6d13fbd746f9"/>
  </p:sldMasterIdLst>
  <p:sldIdLst>
    <p:sldId xmlns:r="http://schemas.openxmlformats.org/officeDocument/2006/relationships" id="256" r:id="R28463fb3fd634f48"/>
    <p:sldId xmlns:r="http://schemas.openxmlformats.org/officeDocument/2006/relationships" id="257" r:id="R47f05677b55c433e"/>
    <p:sldId xmlns:r="http://schemas.openxmlformats.org/officeDocument/2006/relationships" id="258" r:id="R7f6570a4d5944d99"/>
    <p:sldId xmlns:r="http://schemas.openxmlformats.org/officeDocument/2006/relationships" id="259" r:id="Rdf31376278104767"/>
    <p:sldId xmlns:r="http://schemas.openxmlformats.org/officeDocument/2006/relationships" id="260" r:id="R268a48a88461422c"/>
    <p:sldId xmlns:r="http://schemas.openxmlformats.org/officeDocument/2006/relationships" id="261" r:id="R5f59a523e55549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a6d13fbd746f9" /><Relationship Type="http://schemas.openxmlformats.org/officeDocument/2006/relationships/slide" Target="/ppt/slides/slide1.xml" Id="R28463fb3fd634f48" /><Relationship Type="http://schemas.openxmlformats.org/officeDocument/2006/relationships/slide" Target="/ppt/slides/slide2.xml" Id="R47f05677b55c433e" /><Relationship Type="http://schemas.openxmlformats.org/officeDocument/2006/relationships/slide" Target="/ppt/slides/slide3.xml" Id="R7f6570a4d5944d99" /><Relationship Type="http://schemas.openxmlformats.org/officeDocument/2006/relationships/slide" Target="/ppt/slides/slide4.xml" Id="Rdf31376278104767" /><Relationship Type="http://schemas.openxmlformats.org/officeDocument/2006/relationships/slide" Target="/ppt/slides/slide5.xml" Id="R268a48a88461422c" /><Relationship Type="http://schemas.openxmlformats.org/officeDocument/2006/relationships/slide" Target="/ppt/slides/slide6.xml" Id="R5f59a523e55549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f9dafe8d940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1a2778c364bcf" /><Relationship Type="http://schemas.openxmlformats.org/officeDocument/2006/relationships/theme" Target="/ppt/slideMasters/theme/theme1.xml" Id="R7b506626f38f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71a2778c36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eddf3b8ee47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97eaa7d45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a7e6fcd57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4ae51f8a4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9dcf6de1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c48d184584d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935 502 950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