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1074355b11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e5c8fd8644b3d"/>
  </p:sldMasterIdLst>
  <p:sldIdLst>
    <p:sldId xmlns:r="http://schemas.openxmlformats.org/officeDocument/2006/relationships" id="256" r:id="R11d49321ac7141f1"/>
    <p:sldId xmlns:r="http://schemas.openxmlformats.org/officeDocument/2006/relationships" id="257" r:id="R5bbdd60b740f4b23"/>
    <p:sldId xmlns:r="http://schemas.openxmlformats.org/officeDocument/2006/relationships" id="258" r:id="Rdff3fa400ea84c38"/>
    <p:sldId xmlns:r="http://schemas.openxmlformats.org/officeDocument/2006/relationships" id="259" r:id="R69d59e25c1824420"/>
    <p:sldId xmlns:r="http://schemas.openxmlformats.org/officeDocument/2006/relationships" id="260" r:id="R87a9bb03c6874e99"/>
    <p:sldId xmlns:r="http://schemas.openxmlformats.org/officeDocument/2006/relationships" id="261" r:id="Rc529f3e4c6a8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e5c8fd8644b3d" /><Relationship Type="http://schemas.openxmlformats.org/officeDocument/2006/relationships/slide" Target="/ppt/slides/slide1.xml" Id="R11d49321ac7141f1" /><Relationship Type="http://schemas.openxmlformats.org/officeDocument/2006/relationships/slide" Target="/ppt/slides/slide2.xml" Id="R5bbdd60b740f4b23" /><Relationship Type="http://schemas.openxmlformats.org/officeDocument/2006/relationships/slide" Target="/ppt/slides/slide3.xml" Id="Rdff3fa400ea84c38" /><Relationship Type="http://schemas.openxmlformats.org/officeDocument/2006/relationships/slide" Target="/ppt/slides/slide4.xml" Id="R69d59e25c1824420" /><Relationship Type="http://schemas.openxmlformats.org/officeDocument/2006/relationships/slide" Target="/ppt/slides/slide5.xml" Id="R87a9bb03c6874e99" /><Relationship Type="http://schemas.openxmlformats.org/officeDocument/2006/relationships/slide" Target="/ppt/slides/slide6.xml" Id="Rc529f3e4c6a8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4466ef2f7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1d57240d942ff" /><Relationship Type="http://schemas.openxmlformats.org/officeDocument/2006/relationships/theme" Target="/ppt/slideMasters/theme/theme1.xml" Id="R41bb9f7a9c7f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1d57240d9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26bcdc6ad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7abfdc51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899987f56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e1e6ad1c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42e1ad6b8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1fb45c959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47 588 240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47 883 315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57742633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935 515 165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