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abf55e34554d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e69519c4f34d60"/>
  </p:sldMasterIdLst>
  <p:sldIdLst>
    <p:sldId xmlns:r="http://schemas.openxmlformats.org/officeDocument/2006/relationships" id="256" r:id="R4d76afd71bad406a"/>
    <p:sldId xmlns:r="http://schemas.openxmlformats.org/officeDocument/2006/relationships" id="257" r:id="R3f29761bab3e4584"/>
    <p:sldId xmlns:r="http://schemas.openxmlformats.org/officeDocument/2006/relationships" id="258" r:id="R5f3b9e131ab541b3"/>
    <p:sldId xmlns:r="http://schemas.openxmlformats.org/officeDocument/2006/relationships" id="259" r:id="R16c4ff881f1e46c5"/>
    <p:sldId xmlns:r="http://schemas.openxmlformats.org/officeDocument/2006/relationships" id="260" r:id="R9c464dc2b1d64b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e69519c4f34d60" /><Relationship Type="http://schemas.openxmlformats.org/officeDocument/2006/relationships/slide" Target="/ppt/slides/slide1.xml" Id="R4d76afd71bad406a" /><Relationship Type="http://schemas.openxmlformats.org/officeDocument/2006/relationships/slide" Target="/ppt/slides/slide2.xml" Id="R3f29761bab3e4584" /><Relationship Type="http://schemas.openxmlformats.org/officeDocument/2006/relationships/slide" Target="/ppt/slides/slide3.xml" Id="R5f3b9e131ab541b3" /><Relationship Type="http://schemas.openxmlformats.org/officeDocument/2006/relationships/slide" Target="/ppt/slides/slide4.xml" Id="R16c4ff881f1e46c5" /><Relationship Type="http://schemas.openxmlformats.org/officeDocument/2006/relationships/slide" Target="/ppt/slides/slide5.xml" Id="R9c464dc2b1d64b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e191b84da042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f3c0f78bf4586" /><Relationship Type="http://schemas.openxmlformats.org/officeDocument/2006/relationships/theme" Target="/ppt/slideMasters/theme/theme1.xml" Id="R318222583f6040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2f3c0f78bf45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08cb390e642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50363332646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3c64a282c42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e274de8a249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ec21b8ffb4c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DET NORSKE BIBELSELSKAP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NORSKE BIBELSELSKAP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DET NORSKE BIBELSELSKAP STI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NORSKE BIBELSELSKAP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NORSKE BIBELSELSKAP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NORSKE BIBELSELSKAP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Bernhard Getz'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97 64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post@bibel.no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www.bibel.no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935 570 212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DET NORSKE BIBELSELSKAP STI</a:t>
            </a:r>
          </a:p>
        </p:txBody>
      </p:sp>
    </p:spTree>
  </p:cSld>
  <p:clrMapOvr>
    <a:masterClrMapping xmlns:a="http://schemas.openxmlformats.org/drawingml/2006/main"/>
  </p:clrMapOvr>
</p:sld>
</file>