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253d38b87e48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dee4cf3a364e59"/>
  </p:sldMasterIdLst>
  <p:sldIdLst>
    <p:sldId xmlns:r="http://schemas.openxmlformats.org/officeDocument/2006/relationships" id="256" r:id="R6803a32f4afc4da2"/>
    <p:sldId xmlns:r="http://schemas.openxmlformats.org/officeDocument/2006/relationships" id="257" r:id="Rd1113cbfc6fd4f38"/>
    <p:sldId xmlns:r="http://schemas.openxmlformats.org/officeDocument/2006/relationships" id="258" r:id="Rece08926a45e4a39"/>
    <p:sldId xmlns:r="http://schemas.openxmlformats.org/officeDocument/2006/relationships" id="259" r:id="R565756aacb534834"/>
    <p:sldId xmlns:r="http://schemas.openxmlformats.org/officeDocument/2006/relationships" id="260" r:id="Rf13300ec19114166"/>
    <p:sldId xmlns:r="http://schemas.openxmlformats.org/officeDocument/2006/relationships" id="261" r:id="R413fa6c63a8a495a"/>
    <p:sldId xmlns:r="http://schemas.openxmlformats.org/officeDocument/2006/relationships" id="262" r:id="R6fe468fd45ad43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ee4cf3a364e59" /><Relationship Type="http://schemas.openxmlformats.org/officeDocument/2006/relationships/slide" Target="/ppt/slides/slide1.xml" Id="R6803a32f4afc4da2" /><Relationship Type="http://schemas.openxmlformats.org/officeDocument/2006/relationships/slide" Target="/ppt/slides/slide2.xml" Id="Rd1113cbfc6fd4f38" /><Relationship Type="http://schemas.openxmlformats.org/officeDocument/2006/relationships/slide" Target="/ppt/slides/slide3.xml" Id="Rece08926a45e4a39" /><Relationship Type="http://schemas.openxmlformats.org/officeDocument/2006/relationships/slide" Target="/ppt/slides/slide4.xml" Id="R565756aacb534834" /><Relationship Type="http://schemas.openxmlformats.org/officeDocument/2006/relationships/slide" Target="/ppt/slides/slide5.xml" Id="Rf13300ec19114166" /><Relationship Type="http://schemas.openxmlformats.org/officeDocument/2006/relationships/slide" Target="/ppt/slides/slide6.xml" Id="R413fa6c63a8a495a" /><Relationship Type="http://schemas.openxmlformats.org/officeDocument/2006/relationships/slide" Target="/ppt/slides/slide7.xml" Id="R6fe468fd45ad43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275544ddaa46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db0727a4445a6" /><Relationship Type="http://schemas.openxmlformats.org/officeDocument/2006/relationships/theme" Target="/ppt/slideMasters/theme/theme1.xml" Id="R07d3fcecc46044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edb0727a4445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8ced905a14b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1aed580bb44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3acc0cd3d4f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99881b11c4b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f8fc656ef46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a015decec45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fc6b63a634a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1 001 496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12 004 510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12 013 394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CECILIE WERNER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Juels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935 613 779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 AS</a:t>
            </a:r>
          </a:p>
        </p:txBody>
      </p:sp>
    </p:spTree>
  </p:cSld>
  <p:clrMapOvr>
    <a:masterClrMapping xmlns:a="http://schemas.openxmlformats.org/drawingml/2006/main"/>
  </p:clrMapOvr>
</p:sld>
</file>