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fba193e9b247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8d4de0fcd34950"/>
  </p:sldMasterIdLst>
  <p:sldIdLst>
    <p:sldId xmlns:r="http://schemas.openxmlformats.org/officeDocument/2006/relationships" id="256" r:id="R2d66917e494b46c4"/>
    <p:sldId xmlns:r="http://schemas.openxmlformats.org/officeDocument/2006/relationships" id="257" r:id="R7aaf038b28c04e86"/>
    <p:sldId xmlns:r="http://schemas.openxmlformats.org/officeDocument/2006/relationships" id="258" r:id="R89f8e8d05851454d"/>
    <p:sldId xmlns:r="http://schemas.openxmlformats.org/officeDocument/2006/relationships" id="259" r:id="Rff21311f2a5c4d99"/>
    <p:sldId xmlns:r="http://schemas.openxmlformats.org/officeDocument/2006/relationships" id="260" r:id="R963aa95d564840d2"/>
    <p:sldId xmlns:r="http://schemas.openxmlformats.org/officeDocument/2006/relationships" id="261" r:id="Rd19fe21c7a29420e"/>
    <p:sldId xmlns:r="http://schemas.openxmlformats.org/officeDocument/2006/relationships" id="262" r:id="R878cbc1662d94a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8d4de0fcd34950" /><Relationship Type="http://schemas.openxmlformats.org/officeDocument/2006/relationships/slide" Target="/ppt/slides/slide1.xml" Id="R2d66917e494b46c4" /><Relationship Type="http://schemas.openxmlformats.org/officeDocument/2006/relationships/slide" Target="/ppt/slides/slide2.xml" Id="R7aaf038b28c04e86" /><Relationship Type="http://schemas.openxmlformats.org/officeDocument/2006/relationships/slide" Target="/ppt/slides/slide3.xml" Id="R89f8e8d05851454d" /><Relationship Type="http://schemas.openxmlformats.org/officeDocument/2006/relationships/slide" Target="/ppt/slides/slide4.xml" Id="Rff21311f2a5c4d99" /><Relationship Type="http://schemas.openxmlformats.org/officeDocument/2006/relationships/slide" Target="/ppt/slides/slide5.xml" Id="R963aa95d564840d2" /><Relationship Type="http://schemas.openxmlformats.org/officeDocument/2006/relationships/slide" Target="/ppt/slides/slide6.xml" Id="Rd19fe21c7a29420e" /><Relationship Type="http://schemas.openxmlformats.org/officeDocument/2006/relationships/slide" Target="/ppt/slides/slide7.xml" Id="R878cbc1662d94a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686587ff54f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e38a5b8744c8d" /><Relationship Type="http://schemas.openxmlformats.org/officeDocument/2006/relationships/theme" Target="/ppt/slideMasters/theme/theme1.xml" Id="Rad25d229bcaf48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2e38a5b8744c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ecbbc5eab46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8feee84104e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45eca72ae4e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e061d83924c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334a08ab44e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55c704bc74e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e50f4960340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CND HOLDING AS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CARIANNE NODLAND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Fokholgutua 295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935 622 883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CND HOLDING AS</a:t>
            </a:r>
          </a:p>
        </p:txBody>
      </p:sp>
    </p:spTree>
  </p:cSld>
  <p:clrMapOvr>
    <a:masterClrMapping xmlns:a="http://schemas.openxmlformats.org/drawingml/2006/main"/>
  </p:clrMapOvr>
</p:sld>
</file>