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f3e710d4c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aa265a40e4d44"/>
  </p:sldMasterIdLst>
  <p:sldIdLst>
    <p:sldId xmlns:r="http://schemas.openxmlformats.org/officeDocument/2006/relationships" id="256" r:id="R342871f8f08c4fe2"/>
    <p:sldId xmlns:r="http://schemas.openxmlformats.org/officeDocument/2006/relationships" id="257" r:id="R6c0e9ec7ef534f87"/>
    <p:sldId xmlns:r="http://schemas.openxmlformats.org/officeDocument/2006/relationships" id="258" r:id="Rc198747c21d6437c"/>
    <p:sldId xmlns:r="http://schemas.openxmlformats.org/officeDocument/2006/relationships" id="259" r:id="R28ce330f6b9241cd"/>
    <p:sldId xmlns:r="http://schemas.openxmlformats.org/officeDocument/2006/relationships" id="260" r:id="R6537f40217af4993"/>
    <p:sldId xmlns:r="http://schemas.openxmlformats.org/officeDocument/2006/relationships" id="261" r:id="R73c1702946ec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aa265a40e4d44" /><Relationship Type="http://schemas.openxmlformats.org/officeDocument/2006/relationships/slide" Target="/ppt/slides/slide1.xml" Id="R342871f8f08c4fe2" /><Relationship Type="http://schemas.openxmlformats.org/officeDocument/2006/relationships/slide" Target="/ppt/slides/slide2.xml" Id="R6c0e9ec7ef534f87" /><Relationship Type="http://schemas.openxmlformats.org/officeDocument/2006/relationships/slide" Target="/ppt/slides/slide3.xml" Id="Rc198747c21d6437c" /><Relationship Type="http://schemas.openxmlformats.org/officeDocument/2006/relationships/slide" Target="/ppt/slides/slide4.xml" Id="R28ce330f6b9241cd" /><Relationship Type="http://schemas.openxmlformats.org/officeDocument/2006/relationships/slide" Target="/ppt/slides/slide5.xml" Id="R6537f40217af4993" /><Relationship Type="http://schemas.openxmlformats.org/officeDocument/2006/relationships/slide" Target="/ppt/slides/slide6.xml" Id="R73c1702946ec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83f3c1f89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25170442f4a5a" /><Relationship Type="http://schemas.openxmlformats.org/officeDocument/2006/relationships/theme" Target="/ppt/slideMasters/theme/theme1.xml" Id="R1c7b08b80a20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25170442f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bed13f4f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1000fa9ef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94a8f1992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f29eb671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3d327472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29b09916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