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12b069f57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96aa4d8f449c0"/>
  </p:sldMasterIdLst>
  <p:sldIdLst>
    <p:sldId xmlns:r="http://schemas.openxmlformats.org/officeDocument/2006/relationships" id="256" r:id="Rec718b3c94ad4c6e"/>
    <p:sldId xmlns:r="http://schemas.openxmlformats.org/officeDocument/2006/relationships" id="257" r:id="R911e6a1698a0443b"/>
    <p:sldId xmlns:r="http://schemas.openxmlformats.org/officeDocument/2006/relationships" id="258" r:id="R11f6ef05319c4711"/>
    <p:sldId xmlns:r="http://schemas.openxmlformats.org/officeDocument/2006/relationships" id="259" r:id="R1539697e126f4123"/>
    <p:sldId xmlns:r="http://schemas.openxmlformats.org/officeDocument/2006/relationships" id="260" r:id="R9cd1bd4e35934b24"/>
    <p:sldId xmlns:r="http://schemas.openxmlformats.org/officeDocument/2006/relationships" id="261" r:id="Rcd5bcab78b854284"/>
    <p:sldId xmlns:r="http://schemas.openxmlformats.org/officeDocument/2006/relationships" id="262" r:id="R005269aab911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96aa4d8f449c0" /><Relationship Type="http://schemas.openxmlformats.org/officeDocument/2006/relationships/slide" Target="/ppt/slides/slide1.xml" Id="Rec718b3c94ad4c6e" /><Relationship Type="http://schemas.openxmlformats.org/officeDocument/2006/relationships/slide" Target="/ppt/slides/slide2.xml" Id="R911e6a1698a0443b" /><Relationship Type="http://schemas.openxmlformats.org/officeDocument/2006/relationships/slide" Target="/ppt/slides/slide3.xml" Id="R11f6ef05319c4711" /><Relationship Type="http://schemas.openxmlformats.org/officeDocument/2006/relationships/slide" Target="/ppt/slides/slide4.xml" Id="R1539697e126f4123" /><Relationship Type="http://schemas.openxmlformats.org/officeDocument/2006/relationships/slide" Target="/ppt/slides/slide5.xml" Id="R9cd1bd4e35934b24" /><Relationship Type="http://schemas.openxmlformats.org/officeDocument/2006/relationships/slide" Target="/ppt/slides/slide6.xml" Id="Rcd5bcab78b854284" /><Relationship Type="http://schemas.openxmlformats.org/officeDocument/2006/relationships/slide" Target="/ppt/slides/slide7.xml" Id="R005269aab911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6680113e7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61115e60f4010" /><Relationship Type="http://schemas.openxmlformats.org/officeDocument/2006/relationships/theme" Target="/ppt/slideMasters/theme/theme1.xml" Id="Rbae301f5eb00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61115e60f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018225ff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fb4cf250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de5693f0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eea13797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11e088a5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2abc45e5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f073c20f8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KACABU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KACABU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26 172 303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CAMILLA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935 668 603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KACABU AS</a:t>
            </a:r>
          </a:p>
        </p:txBody>
      </p:sp>
    </p:spTree>
  </p:cSld>
  <p:clrMapOvr>
    <a:masterClrMapping xmlns:a="http://schemas.openxmlformats.org/drawingml/2006/main"/>
  </p:clrMapOvr>
</p:sld>
</file>