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1bb32b446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bf3078dea40e3"/>
  </p:sldMasterIdLst>
  <p:sldIdLst>
    <p:sldId xmlns:r="http://schemas.openxmlformats.org/officeDocument/2006/relationships" id="256" r:id="Re83076128e7943e0"/>
    <p:sldId xmlns:r="http://schemas.openxmlformats.org/officeDocument/2006/relationships" id="257" r:id="Rd19b9fe95a6c4074"/>
    <p:sldId xmlns:r="http://schemas.openxmlformats.org/officeDocument/2006/relationships" id="258" r:id="R8120d3b59ebe4b03"/>
    <p:sldId xmlns:r="http://schemas.openxmlformats.org/officeDocument/2006/relationships" id="259" r:id="Ra0d7d19139e04f4f"/>
    <p:sldId xmlns:r="http://schemas.openxmlformats.org/officeDocument/2006/relationships" id="260" r:id="R11ab57e8faaf48e2"/>
    <p:sldId xmlns:r="http://schemas.openxmlformats.org/officeDocument/2006/relationships" id="261" r:id="R8dff6da856c040a5"/>
    <p:sldId xmlns:r="http://schemas.openxmlformats.org/officeDocument/2006/relationships" id="262" r:id="R20a9a48a3de6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bf3078dea40e3" /><Relationship Type="http://schemas.openxmlformats.org/officeDocument/2006/relationships/slide" Target="/ppt/slides/slide1.xml" Id="Re83076128e7943e0" /><Relationship Type="http://schemas.openxmlformats.org/officeDocument/2006/relationships/slide" Target="/ppt/slides/slide2.xml" Id="Rd19b9fe95a6c4074" /><Relationship Type="http://schemas.openxmlformats.org/officeDocument/2006/relationships/slide" Target="/ppt/slides/slide3.xml" Id="R8120d3b59ebe4b03" /><Relationship Type="http://schemas.openxmlformats.org/officeDocument/2006/relationships/slide" Target="/ppt/slides/slide4.xml" Id="Ra0d7d19139e04f4f" /><Relationship Type="http://schemas.openxmlformats.org/officeDocument/2006/relationships/slide" Target="/ppt/slides/slide5.xml" Id="R11ab57e8faaf48e2" /><Relationship Type="http://schemas.openxmlformats.org/officeDocument/2006/relationships/slide" Target="/ppt/slides/slide6.xml" Id="R8dff6da856c040a5" /><Relationship Type="http://schemas.openxmlformats.org/officeDocument/2006/relationships/slide" Target="/ppt/slides/slide7.xml" Id="R20a9a48a3de6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58466edb3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e49a4d67b4e6e" /><Relationship Type="http://schemas.openxmlformats.org/officeDocument/2006/relationships/theme" Target="/ppt/slideMasters/theme/theme1.xml" Id="R03320617f713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e49a4d67b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fe2d7e99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0f7b1fd6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de549a68e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6825b457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37032f28349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2204fe3d4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a9ffbbcd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KNK HOLDING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Karlsen, Svevegen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