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0a4fe9aff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85015da21c4887"/>
  </p:sldMasterIdLst>
  <p:sldIdLst>
    <p:sldId xmlns:r="http://schemas.openxmlformats.org/officeDocument/2006/relationships" id="256" r:id="Rd028c4aa2a9f4fc7"/>
    <p:sldId xmlns:r="http://schemas.openxmlformats.org/officeDocument/2006/relationships" id="257" r:id="R25bbad3ce06347d5"/>
    <p:sldId xmlns:r="http://schemas.openxmlformats.org/officeDocument/2006/relationships" id="258" r:id="Re9e68ed1a6224f28"/>
    <p:sldId xmlns:r="http://schemas.openxmlformats.org/officeDocument/2006/relationships" id="259" r:id="Rea1b20704f294b70"/>
    <p:sldId xmlns:r="http://schemas.openxmlformats.org/officeDocument/2006/relationships" id="260" r:id="Raba686962e824f84"/>
    <p:sldId xmlns:r="http://schemas.openxmlformats.org/officeDocument/2006/relationships" id="261" r:id="Rf29a56073a3c491c"/>
    <p:sldId xmlns:r="http://schemas.openxmlformats.org/officeDocument/2006/relationships" id="262" r:id="R8103c107a744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5015da21c4887" /><Relationship Type="http://schemas.openxmlformats.org/officeDocument/2006/relationships/slide" Target="/ppt/slides/slide1.xml" Id="Rd028c4aa2a9f4fc7" /><Relationship Type="http://schemas.openxmlformats.org/officeDocument/2006/relationships/slide" Target="/ppt/slides/slide2.xml" Id="R25bbad3ce06347d5" /><Relationship Type="http://schemas.openxmlformats.org/officeDocument/2006/relationships/slide" Target="/ppt/slides/slide3.xml" Id="Re9e68ed1a6224f28" /><Relationship Type="http://schemas.openxmlformats.org/officeDocument/2006/relationships/slide" Target="/ppt/slides/slide4.xml" Id="Rea1b20704f294b70" /><Relationship Type="http://schemas.openxmlformats.org/officeDocument/2006/relationships/slide" Target="/ppt/slides/slide5.xml" Id="Raba686962e824f84" /><Relationship Type="http://schemas.openxmlformats.org/officeDocument/2006/relationships/slide" Target="/ppt/slides/slide6.xml" Id="Rf29a56073a3c491c" /><Relationship Type="http://schemas.openxmlformats.org/officeDocument/2006/relationships/slide" Target="/ppt/slides/slide7.xml" Id="R8103c107a744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59115d95949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7d9fd5b14212" /><Relationship Type="http://schemas.openxmlformats.org/officeDocument/2006/relationships/theme" Target="/ppt/slideMasters/theme/theme1.xml" Id="R6832b52fef73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27d9fd5b142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5afd82155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d53b3a52843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b7c9ee000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6483340464c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4f969028f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82d024a4a4f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336e7bc77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ØKONOMIFOLK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ØKONOMIFOLK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ØKONOMIFOLK AS ble etablert [år] og holder til i Knarrevik.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ØKONOMIFOLK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ØKONOMIFOLK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ØKONOMIFOLK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ØKONOMIFOLK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BEATE BERNT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ØKONOMIFOLK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Knappen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5355 Knarrevik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935 714 184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ØKONOMIFOLK AS</a:t>
            </a:r>
          </a:p>
        </p:txBody>
      </p:sp>
    </p:spTree>
  </p:cSld>
  <p:clrMapOvr>
    <a:masterClrMapping xmlns:a="http://schemas.openxmlformats.org/drawingml/2006/main"/>
  </p:clrMapOvr>
</p:sld>
</file>