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ace868449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0953c04e74ff8"/>
  </p:sldMasterIdLst>
  <p:sldIdLst>
    <p:sldId xmlns:r="http://schemas.openxmlformats.org/officeDocument/2006/relationships" id="256" r:id="Ra95c3a984b8d40e8"/>
    <p:sldId xmlns:r="http://schemas.openxmlformats.org/officeDocument/2006/relationships" id="257" r:id="R7741e20f503840a9"/>
    <p:sldId xmlns:r="http://schemas.openxmlformats.org/officeDocument/2006/relationships" id="258" r:id="R98e7d431cd6c418e"/>
    <p:sldId xmlns:r="http://schemas.openxmlformats.org/officeDocument/2006/relationships" id="259" r:id="R789cd96cd5dd4db9"/>
    <p:sldId xmlns:r="http://schemas.openxmlformats.org/officeDocument/2006/relationships" id="260" r:id="Re3bd84f9cbd1486d"/>
    <p:sldId xmlns:r="http://schemas.openxmlformats.org/officeDocument/2006/relationships" id="261" r:id="R4d6d8f37da8a4a18"/>
    <p:sldId xmlns:r="http://schemas.openxmlformats.org/officeDocument/2006/relationships" id="262" r:id="R2dfc0a1e5947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0953c04e74ff8" /><Relationship Type="http://schemas.openxmlformats.org/officeDocument/2006/relationships/slide" Target="/ppt/slides/slide1.xml" Id="Ra95c3a984b8d40e8" /><Relationship Type="http://schemas.openxmlformats.org/officeDocument/2006/relationships/slide" Target="/ppt/slides/slide2.xml" Id="R7741e20f503840a9" /><Relationship Type="http://schemas.openxmlformats.org/officeDocument/2006/relationships/slide" Target="/ppt/slides/slide3.xml" Id="R98e7d431cd6c418e" /><Relationship Type="http://schemas.openxmlformats.org/officeDocument/2006/relationships/slide" Target="/ppt/slides/slide4.xml" Id="R789cd96cd5dd4db9" /><Relationship Type="http://schemas.openxmlformats.org/officeDocument/2006/relationships/slide" Target="/ppt/slides/slide5.xml" Id="Re3bd84f9cbd1486d" /><Relationship Type="http://schemas.openxmlformats.org/officeDocument/2006/relationships/slide" Target="/ppt/slides/slide6.xml" Id="R4d6d8f37da8a4a18" /><Relationship Type="http://schemas.openxmlformats.org/officeDocument/2006/relationships/slide" Target="/ppt/slides/slide7.xml" Id="R2dfc0a1e5947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f546c8e16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2210f04f4ebe" /><Relationship Type="http://schemas.openxmlformats.org/officeDocument/2006/relationships/theme" Target="/ppt/slideMasters/theme/theme1.xml" Id="R577951de9abc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92210f04f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9cd0cd77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7f5ed560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2211f368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6d174241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7c5e17d6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88a87cad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df4dd9ae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MARTHOR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BYRKJELAND MOSVOLD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BYRKJELAND MOSVOLD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Thorvald Mosvold, Frysjaveien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935 734 819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