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c164a250864f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b119396f784a3f"/>
  </p:sldMasterIdLst>
  <p:sldIdLst>
    <p:sldId xmlns:r="http://schemas.openxmlformats.org/officeDocument/2006/relationships" id="256" r:id="R36ca6fd07f77472a"/>
    <p:sldId xmlns:r="http://schemas.openxmlformats.org/officeDocument/2006/relationships" id="257" r:id="R361b045ced4740f1"/>
    <p:sldId xmlns:r="http://schemas.openxmlformats.org/officeDocument/2006/relationships" id="258" r:id="Rcc0d10b1393546bf"/>
    <p:sldId xmlns:r="http://schemas.openxmlformats.org/officeDocument/2006/relationships" id="259" r:id="R91e38d2318c04670"/>
    <p:sldId xmlns:r="http://schemas.openxmlformats.org/officeDocument/2006/relationships" id="260" r:id="Rffa7affa54c14d11"/>
    <p:sldId xmlns:r="http://schemas.openxmlformats.org/officeDocument/2006/relationships" id="261" r:id="R9e8a003241794f74"/>
    <p:sldId xmlns:r="http://schemas.openxmlformats.org/officeDocument/2006/relationships" id="262" r:id="R189a4084c160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119396f784a3f" /><Relationship Type="http://schemas.openxmlformats.org/officeDocument/2006/relationships/slide" Target="/ppt/slides/slide1.xml" Id="R36ca6fd07f77472a" /><Relationship Type="http://schemas.openxmlformats.org/officeDocument/2006/relationships/slide" Target="/ppt/slides/slide2.xml" Id="R361b045ced4740f1" /><Relationship Type="http://schemas.openxmlformats.org/officeDocument/2006/relationships/slide" Target="/ppt/slides/slide3.xml" Id="Rcc0d10b1393546bf" /><Relationship Type="http://schemas.openxmlformats.org/officeDocument/2006/relationships/slide" Target="/ppt/slides/slide4.xml" Id="R91e38d2318c04670" /><Relationship Type="http://schemas.openxmlformats.org/officeDocument/2006/relationships/slide" Target="/ppt/slides/slide5.xml" Id="Rffa7affa54c14d11" /><Relationship Type="http://schemas.openxmlformats.org/officeDocument/2006/relationships/slide" Target="/ppt/slides/slide6.xml" Id="R9e8a003241794f74" /><Relationship Type="http://schemas.openxmlformats.org/officeDocument/2006/relationships/slide" Target="/ppt/slides/slide7.xml" Id="R189a4084c160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588b2363943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00804a9ff4d3f" /><Relationship Type="http://schemas.openxmlformats.org/officeDocument/2006/relationships/theme" Target="/ppt/slideMasters/theme/theme1.xml" Id="R673463a9d566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500804a9ff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1432c005a4a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75f306c66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4d34ca569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c62dafce047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34534c4b445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4063e124946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0d1bbf7bf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CTRL35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CTRL35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11 291 988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JAKOBSEN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935 761 468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