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3c325563ad48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dda380030e4894"/>
  </p:sldMasterIdLst>
  <p:sldIdLst>
    <p:sldId xmlns:r="http://schemas.openxmlformats.org/officeDocument/2006/relationships" id="256" r:id="R19ed07f64ab24145"/>
    <p:sldId xmlns:r="http://schemas.openxmlformats.org/officeDocument/2006/relationships" id="257" r:id="R2a4a379b252b41dd"/>
    <p:sldId xmlns:r="http://schemas.openxmlformats.org/officeDocument/2006/relationships" id="258" r:id="R02e14e6cc3e643d2"/>
    <p:sldId xmlns:r="http://schemas.openxmlformats.org/officeDocument/2006/relationships" id="259" r:id="R899a7a0b3f9d4e73"/>
    <p:sldId xmlns:r="http://schemas.openxmlformats.org/officeDocument/2006/relationships" id="260" r:id="Rc1e4b637917e4b83"/>
    <p:sldId xmlns:r="http://schemas.openxmlformats.org/officeDocument/2006/relationships" id="261" r:id="Ra515a9e975a646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dda380030e4894" /><Relationship Type="http://schemas.openxmlformats.org/officeDocument/2006/relationships/slide" Target="/ppt/slides/slide1.xml" Id="R19ed07f64ab24145" /><Relationship Type="http://schemas.openxmlformats.org/officeDocument/2006/relationships/slide" Target="/ppt/slides/slide2.xml" Id="R2a4a379b252b41dd" /><Relationship Type="http://schemas.openxmlformats.org/officeDocument/2006/relationships/slide" Target="/ppt/slides/slide3.xml" Id="R02e14e6cc3e643d2" /><Relationship Type="http://schemas.openxmlformats.org/officeDocument/2006/relationships/slide" Target="/ppt/slides/slide4.xml" Id="R899a7a0b3f9d4e73" /><Relationship Type="http://schemas.openxmlformats.org/officeDocument/2006/relationships/slide" Target="/ppt/slides/slide5.xml" Id="Rc1e4b637917e4b83" /><Relationship Type="http://schemas.openxmlformats.org/officeDocument/2006/relationships/slide" Target="/ppt/slides/slide6.xml" Id="Ra515a9e975a646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773ddc873643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858ca759243c4" /><Relationship Type="http://schemas.openxmlformats.org/officeDocument/2006/relationships/theme" Target="/ppt/slideMasters/theme/theme1.xml" Id="Rff77abc091a24f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a858ca759243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85af4d3cc49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63a1883bf48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ff30fd0d042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8e6f205c944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76c8a4b5943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d1c566bc34b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LBH 08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LBH 08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LBH 08 INVEST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LBH 08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LBH 08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LBH 08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LBH 08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Livegen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935 767 806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LBH 08 INVEST AS</a:t>
            </a:r>
          </a:p>
        </p:txBody>
      </p:sp>
    </p:spTree>
  </p:cSld>
  <p:clrMapOvr>
    <a:masterClrMapping xmlns:a="http://schemas.openxmlformats.org/drawingml/2006/main"/>
  </p:clrMapOvr>
</p:sld>
</file>