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8dbd8d0ed44f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0ad3753f824c45"/>
  </p:sldMasterIdLst>
  <p:sldIdLst>
    <p:sldId xmlns:r="http://schemas.openxmlformats.org/officeDocument/2006/relationships" id="256" r:id="R2bd15dc295c34208"/>
    <p:sldId xmlns:r="http://schemas.openxmlformats.org/officeDocument/2006/relationships" id="257" r:id="R83488c963ad848b6"/>
    <p:sldId xmlns:r="http://schemas.openxmlformats.org/officeDocument/2006/relationships" id="258" r:id="R54872cf6235d4929"/>
    <p:sldId xmlns:r="http://schemas.openxmlformats.org/officeDocument/2006/relationships" id="259" r:id="Rcd81b9cbc8964b77"/>
    <p:sldId xmlns:r="http://schemas.openxmlformats.org/officeDocument/2006/relationships" id="260" r:id="R20b54ca7e9dc4dc8"/>
    <p:sldId xmlns:r="http://schemas.openxmlformats.org/officeDocument/2006/relationships" id="261" r:id="R37eb8633108c4efd"/>
    <p:sldId xmlns:r="http://schemas.openxmlformats.org/officeDocument/2006/relationships" id="262" r:id="Rf9e4ad930f7a45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ad3753f824c45" /><Relationship Type="http://schemas.openxmlformats.org/officeDocument/2006/relationships/slide" Target="/ppt/slides/slide1.xml" Id="R2bd15dc295c34208" /><Relationship Type="http://schemas.openxmlformats.org/officeDocument/2006/relationships/slide" Target="/ppt/slides/slide2.xml" Id="R83488c963ad848b6" /><Relationship Type="http://schemas.openxmlformats.org/officeDocument/2006/relationships/slide" Target="/ppt/slides/slide3.xml" Id="R54872cf6235d4929" /><Relationship Type="http://schemas.openxmlformats.org/officeDocument/2006/relationships/slide" Target="/ppt/slides/slide4.xml" Id="Rcd81b9cbc8964b77" /><Relationship Type="http://schemas.openxmlformats.org/officeDocument/2006/relationships/slide" Target="/ppt/slides/slide5.xml" Id="R20b54ca7e9dc4dc8" /><Relationship Type="http://schemas.openxmlformats.org/officeDocument/2006/relationships/slide" Target="/ppt/slides/slide6.xml" Id="R37eb8633108c4efd" /><Relationship Type="http://schemas.openxmlformats.org/officeDocument/2006/relationships/slide" Target="/ppt/slides/slide7.xml" Id="Rf9e4ad930f7a45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cb23bc2d642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f4c9a9ee04a02" /><Relationship Type="http://schemas.openxmlformats.org/officeDocument/2006/relationships/theme" Target="/ppt/slideMasters/theme/theme1.xml" Id="Rfb4c20a6be1148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8f4c9a9ee04a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fb9cb84cb49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420ce151f42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8dbc1c50a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cc9561ec54a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375b61d314b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074778bcc49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92ae5092c49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MB 00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 00 INVEST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BERGSKÅS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935 768 055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00 INVEST AS</a:t>
            </a:r>
          </a:p>
        </p:txBody>
      </p:sp>
    </p:spTree>
  </p:cSld>
  <p:clrMapOvr>
    <a:masterClrMapping xmlns:a="http://schemas.openxmlformats.org/drawingml/2006/main"/>
  </p:clrMapOvr>
</p:sld>
</file>