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368c34a9b1b4d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da993f697b41df"/>
  </p:sldMasterIdLst>
  <p:sldIdLst>
    <p:sldId xmlns:r="http://schemas.openxmlformats.org/officeDocument/2006/relationships" id="256" r:id="R09e557078cb4429a"/>
    <p:sldId xmlns:r="http://schemas.openxmlformats.org/officeDocument/2006/relationships" id="257" r:id="Rccef116ecd6c4b2f"/>
    <p:sldId xmlns:r="http://schemas.openxmlformats.org/officeDocument/2006/relationships" id="258" r:id="R070d259a2b3441a2"/>
    <p:sldId xmlns:r="http://schemas.openxmlformats.org/officeDocument/2006/relationships" id="259" r:id="Rc95ff2fec1ad4fae"/>
    <p:sldId xmlns:r="http://schemas.openxmlformats.org/officeDocument/2006/relationships" id="260" r:id="R5ce2a407c8e346b8"/>
    <p:sldId xmlns:r="http://schemas.openxmlformats.org/officeDocument/2006/relationships" id="261" r:id="R364ff248d5424333"/>
    <p:sldId xmlns:r="http://schemas.openxmlformats.org/officeDocument/2006/relationships" id="262" r:id="Rcb09970fac88415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da993f697b41df" /><Relationship Type="http://schemas.openxmlformats.org/officeDocument/2006/relationships/slide" Target="/ppt/slides/slide1.xml" Id="R09e557078cb4429a" /><Relationship Type="http://schemas.openxmlformats.org/officeDocument/2006/relationships/slide" Target="/ppt/slides/slide2.xml" Id="Rccef116ecd6c4b2f" /><Relationship Type="http://schemas.openxmlformats.org/officeDocument/2006/relationships/slide" Target="/ppt/slides/slide3.xml" Id="R070d259a2b3441a2" /><Relationship Type="http://schemas.openxmlformats.org/officeDocument/2006/relationships/slide" Target="/ppt/slides/slide4.xml" Id="Rc95ff2fec1ad4fae" /><Relationship Type="http://schemas.openxmlformats.org/officeDocument/2006/relationships/slide" Target="/ppt/slides/slide5.xml" Id="R5ce2a407c8e346b8" /><Relationship Type="http://schemas.openxmlformats.org/officeDocument/2006/relationships/slide" Target="/ppt/slides/slide6.xml" Id="R364ff248d5424333" /><Relationship Type="http://schemas.openxmlformats.org/officeDocument/2006/relationships/slide" Target="/ppt/slides/slide7.xml" Id="Rcb09970fac88415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7b448ffdf5947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90dab0dd334151" /><Relationship Type="http://schemas.openxmlformats.org/officeDocument/2006/relationships/theme" Target="/ppt/slideMasters/theme/theme1.xml" Id="Ra009b94e320945d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290dab0dd33415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e70265f96451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bb17e8453745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635d1c0f85342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6eb86a293a244f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b3e80008c4404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94faa468b74df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28286d20da45a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VB 04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VB 04 INVEST AS ble etablert [år] og holder til i Bø I Telemark.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20 280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50 280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VETLE BERGSKÅS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Livegen 225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3803 Bø I Telemark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935 780 616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VB 04 INVEST AS</a:t>
            </a:r>
          </a:p>
        </p:txBody>
      </p:sp>
    </p:spTree>
  </p:cSld>
  <p:clrMapOvr>
    <a:masterClrMapping xmlns:a="http://schemas.openxmlformats.org/drawingml/2006/main"/>
  </p:clrMapOvr>
</p:sld>
</file>