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fb7015e79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fb077d2854caa"/>
  </p:sldMasterIdLst>
  <p:sldIdLst>
    <p:sldId xmlns:r="http://schemas.openxmlformats.org/officeDocument/2006/relationships" id="256" r:id="R54000b3e7e0d434c"/>
    <p:sldId xmlns:r="http://schemas.openxmlformats.org/officeDocument/2006/relationships" id="257" r:id="Rc7b034fa89a8425b"/>
    <p:sldId xmlns:r="http://schemas.openxmlformats.org/officeDocument/2006/relationships" id="258" r:id="R2b31b5c72130493b"/>
    <p:sldId xmlns:r="http://schemas.openxmlformats.org/officeDocument/2006/relationships" id="259" r:id="R76f35fbf2d39488d"/>
    <p:sldId xmlns:r="http://schemas.openxmlformats.org/officeDocument/2006/relationships" id="260" r:id="R11e79d391f3b4aec"/>
    <p:sldId xmlns:r="http://schemas.openxmlformats.org/officeDocument/2006/relationships" id="261" r:id="Rd6cb352fe6a746d4"/>
    <p:sldId xmlns:r="http://schemas.openxmlformats.org/officeDocument/2006/relationships" id="262" r:id="R38cbb6e34df6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fb077d2854caa" /><Relationship Type="http://schemas.openxmlformats.org/officeDocument/2006/relationships/slide" Target="/ppt/slides/slide1.xml" Id="R54000b3e7e0d434c" /><Relationship Type="http://schemas.openxmlformats.org/officeDocument/2006/relationships/slide" Target="/ppt/slides/slide2.xml" Id="Rc7b034fa89a8425b" /><Relationship Type="http://schemas.openxmlformats.org/officeDocument/2006/relationships/slide" Target="/ppt/slides/slide3.xml" Id="R2b31b5c72130493b" /><Relationship Type="http://schemas.openxmlformats.org/officeDocument/2006/relationships/slide" Target="/ppt/slides/slide4.xml" Id="R76f35fbf2d39488d" /><Relationship Type="http://schemas.openxmlformats.org/officeDocument/2006/relationships/slide" Target="/ppt/slides/slide5.xml" Id="R11e79d391f3b4aec" /><Relationship Type="http://schemas.openxmlformats.org/officeDocument/2006/relationships/slide" Target="/ppt/slides/slide6.xml" Id="Rd6cb352fe6a746d4" /><Relationship Type="http://schemas.openxmlformats.org/officeDocument/2006/relationships/slide" Target="/ppt/slides/slide7.xml" Id="R38cbb6e34df6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00a9a894e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7e0732d524270" /><Relationship Type="http://schemas.openxmlformats.org/officeDocument/2006/relationships/theme" Target="/ppt/slideMasters/theme/theme1.xml" Id="Rfe541dda7b2e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87e0732d52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acf12aae4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1d2050120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cd0641fe34a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f9d7c104d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a419c07264f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49ceb06584b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de0b0b609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INVESTMENTS AS ble etablert [år] og holder til i Hjartdal.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24 204 041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207 961 040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214 388 686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TORKEL SLAATTUN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Hjartdalsvegen 510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3690 Hjartdal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935 799 295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INVESTMENTS AS</a:t>
            </a:r>
          </a:p>
        </p:txBody>
      </p:sp>
    </p:spTree>
  </p:cSld>
  <p:clrMapOvr>
    <a:masterClrMapping xmlns:a="http://schemas.openxmlformats.org/drawingml/2006/main"/>
  </p:clrMapOvr>
</p:sld>
</file>