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d21195636b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42a4524cb4d25"/>
  </p:sldMasterIdLst>
  <p:sldIdLst>
    <p:sldId xmlns:r="http://schemas.openxmlformats.org/officeDocument/2006/relationships" id="256" r:id="R23a15593a17d4556"/>
    <p:sldId xmlns:r="http://schemas.openxmlformats.org/officeDocument/2006/relationships" id="257" r:id="R32c78265cb9c44cf"/>
    <p:sldId xmlns:r="http://schemas.openxmlformats.org/officeDocument/2006/relationships" id="258" r:id="R63ec518a10044af3"/>
    <p:sldId xmlns:r="http://schemas.openxmlformats.org/officeDocument/2006/relationships" id="259" r:id="R17834632b3a34d54"/>
    <p:sldId xmlns:r="http://schemas.openxmlformats.org/officeDocument/2006/relationships" id="260" r:id="R7e5c5947f8604ca8"/>
    <p:sldId xmlns:r="http://schemas.openxmlformats.org/officeDocument/2006/relationships" id="261" r:id="R828d248cfd60481d"/>
    <p:sldId xmlns:r="http://schemas.openxmlformats.org/officeDocument/2006/relationships" id="262" r:id="R18e1bbd4621d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42a4524cb4d25" /><Relationship Type="http://schemas.openxmlformats.org/officeDocument/2006/relationships/slide" Target="/ppt/slides/slide1.xml" Id="R23a15593a17d4556" /><Relationship Type="http://schemas.openxmlformats.org/officeDocument/2006/relationships/slide" Target="/ppt/slides/slide2.xml" Id="R32c78265cb9c44cf" /><Relationship Type="http://schemas.openxmlformats.org/officeDocument/2006/relationships/slide" Target="/ppt/slides/slide3.xml" Id="R63ec518a10044af3" /><Relationship Type="http://schemas.openxmlformats.org/officeDocument/2006/relationships/slide" Target="/ppt/slides/slide4.xml" Id="R17834632b3a34d54" /><Relationship Type="http://schemas.openxmlformats.org/officeDocument/2006/relationships/slide" Target="/ppt/slides/slide5.xml" Id="R7e5c5947f8604ca8" /><Relationship Type="http://schemas.openxmlformats.org/officeDocument/2006/relationships/slide" Target="/ppt/slides/slide6.xml" Id="R828d248cfd60481d" /><Relationship Type="http://schemas.openxmlformats.org/officeDocument/2006/relationships/slide" Target="/ppt/slides/slide7.xml" Id="R18e1bbd4621d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15538ca7b4d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457a3cff54e3f" /><Relationship Type="http://schemas.openxmlformats.org/officeDocument/2006/relationships/theme" Target="/ppt/slideMasters/theme/theme1.xml" Id="R061a7c1a06d746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3457a3cff54e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7806778804e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8f7b5086248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cc73cb4e849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8b05823ab4a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77c61106d47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a76b46fd44b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f2dc40fb740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RINGNES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RINGNES HOLDING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−90 086 218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2 330 873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139 907 624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171 145 596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 JR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DUKS CAPITAL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MAXIMA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935 807 220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