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f04df580b041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2bae1d856f42ac"/>
  </p:sldMasterIdLst>
  <p:sldIdLst>
    <p:sldId xmlns:r="http://schemas.openxmlformats.org/officeDocument/2006/relationships" id="256" r:id="Ree323e0f755348c2"/>
    <p:sldId xmlns:r="http://schemas.openxmlformats.org/officeDocument/2006/relationships" id="257" r:id="R1c5e7954fca947cb"/>
    <p:sldId xmlns:r="http://schemas.openxmlformats.org/officeDocument/2006/relationships" id="258" r:id="R593909731a234911"/>
    <p:sldId xmlns:r="http://schemas.openxmlformats.org/officeDocument/2006/relationships" id="259" r:id="R5e910299c82b42ea"/>
    <p:sldId xmlns:r="http://schemas.openxmlformats.org/officeDocument/2006/relationships" id="260" r:id="Rb58aceae7c8b4d1d"/>
    <p:sldId xmlns:r="http://schemas.openxmlformats.org/officeDocument/2006/relationships" id="261" r:id="R10760302ad2045f6"/>
    <p:sldId xmlns:r="http://schemas.openxmlformats.org/officeDocument/2006/relationships" id="262" r:id="R8c144982c37549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2bae1d856f42ac" /><Relationship Type="http://schemas.openxmlformats.org/officeDocument/2006/relationships/slide" Target="/ppt/slides/slide1.xml" Id="Ree323e0f755348c2" /><Relationship Type="http://schemas.openxmlformats.org/officeDocument/2006/relationships/slide" Target="/ppt/slides/slide2.xml" Id="R1c5e7954fca947cb" /><Relationship Type="http://schemas.openxmlformats.org/officeDocument/2006/relationships/slide" Target="/ppt/slides/slide3.xml" Id="R593909731a234911" /><Relationship Type="http://schemas.openxmlformats.org/officeDocument/2006/relationships/slide" Target="/ppt/slides/slide4.xml" Id="R5e910299c82b42ea" /><Relationship Type="http://schemas.openxmlformats.org/officeDocument/2006/relationships/slide" Target="/ppt/slides/slide5.xml" Id="Rb58aceae7c8b4d1d" /><Relationship Type="http://schemas.openxmlformats.org/officeDocument/2006/relationships/slide" Target="/ppt/slides/slide6.xml" Id="R10760302ad2045f6" /><Relationship Type="http://schemas.openxmlformats.org/officeDocument/2006/relationships/slide" Target="/ppt/slides/slide7.xml" Id="R8c144982c37549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6d1a8bcb5248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12e92a8c644af" /><Relationship Type="http://schemas.openxmlformats.org/officeDocument/2006/relationships/theme" Target="/ppt/slideMasters/theme/theme1.xml" Id="R1ec84c4a4aa948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a12e92a8c644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416c38e5a4b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22dead75b40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7f37c3e1d4b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6bec57d5d4a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f5626462248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9aabf20cb4d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bbcaf909547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VIKEN ACCOUNTING SOLUTIONS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ACCOUNTING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VIKEN ACCOUNTING SOLUTIONS AS ble etablert [år] og holder til i Vinterbro.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ACCOUNTING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ACCOUNTING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ACCOUNTING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−408 505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−408 486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591 514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709 344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ACCOUNTING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VIKEN BUSINESS SOLUTIONS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OAG INVEST AS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ACCOUNTING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Kveldroveien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1407 Vinterbro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935 813 808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ACCOUNTING SOLUTIONS AS</a:t>
            </a:r>
          </a:p>
        </p:txBody>
      </p:sp>
    </p:spTree>
  </p:cSld>
  <p:clrMapOvr>
    <a:masterClrMapping xmlns:a="http://schemas.openxmlformats.org/drawingml/2006/main"/>
  </p:clrMapOvr>
</p:sld>
</file>