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a6eda2f85e4e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7d7cd090e4114"/>
  </p:sldMasterIdLst>
  <p:sldIdLst>
    <p:sldId xmlns:r="http://schemas.openxmlformats.org/officeDocument/2006/relationships" id="256" r:id="R568f78d843eb4a7d"/>
    <p:sldId xmlns:r="http://schemas.openxmlformats.org/officeDocument/2006/relationships" id="257" r:id="Rca8c2342393e4ba6"/>
    <p:sldId xmlns:r="http://schemas.openxmlformats.org/officeDocument/2006/relationships" id="258" r:id="Ra1f08078583347f2"/>
    <p:sldId xmlns:r="http://schemas.openxmlformats.org/officeDocument/2006/relationships" id="259" r:id="R2e2304c4429d4fb2"/>
    <p:sldId xmlns:r="http://schemas.openxmlformats.org/officeDocument/2006/relationships" id="260" r:id="Rec956b2f721f4e55"/>
    <p:sldId xmlns:r="http://schemas.openxmlformats.org/officeDocument/2006/relationships" id="261" r:id="Rbe6f1cb08942440e"/>
    <p:sldId xmlns:r="http://schemas.openxmlformats.org/officeDocument/2006/relationships" id="262" r:id="R0a4123780ffb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7d7cd090e4114" /><Relationship Type="http://schemas.openxmlformats.org/officeDocument/2006/relationships/slide" Target="/ppt/slides/slide1.xml" Id="R568f78d843eb4a7d" /><Relationship Type="http://schemas.openxmlformats.org/officeDocument/2006/relationships/slide" Target="/ppt/slides/slide2.xml" Id="Rca8c2342393e4ba6" /><Relationship Type="http://schemas.openxmlformats.org/officeDocument/2006/relationships/slide" Target="/ppt/slides/slide3.xml" Id="Ra1f08078583347f2" /><Relationship Type="http://schemas.openxmlformats.org/officeDocument/2006/relationships/slide" Target="/ppt/slides/slide4.xml" Id="R2e2304c4429d4fb2" /><Relationship Type="http://schemas.openxmlformats.org/officeDocument/2006/relationships/slide" Target="/ppt/slides/slide5.xml" Id="Rec956b2f721f4e55" /><Relationship Type="http://schemas.openxmlformats.org/officeDocument/2006/relationships/slide" Target="/ppt/slides/slide6.xml" Id="Rbe6f1cb08942440e" /><Relationship Type="http://schemas.openxmlformats.org/officeDocument/2006/relationships/slide" Target="/ppt/slides/slide7.xml" Id="R0a4123780ffb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b97045a65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0a36a0e3d431e" /><Relationship Type="http://schemas.openxmlformats.org/officeDocument/2006/relationships/theme" Target="/ppt/slideMasters/theme/theme1.xml" Id="R495d4ab28a23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40a36a0e3d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71c8c1efd4c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b3cedda54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b52151ddf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7cdf473dc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9139d960949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560e4f804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c318b084a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JOHS. 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JOHS.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HANSEN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JOHS.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JOHS.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JOHS.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−1 834 517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7 256 465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481 652 302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526 937 931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JOHS.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MRF HOLDING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PRF HOLDING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OJF HOLDING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ELEMENTUM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GENBA INVEST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JOHS.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935 850 274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JOHS. HANSEN HOLDING AS</a:t>
            </a:r>
          </a:p>
        </p:txBody>
      </p:sp>
    </p:spTree>
  </p:cSld>
  <p:clrMapOvr>
    <a:masterClrMapping xmlns:a="http://schemas.openxmlformats.org/drawingml/2006/main"/>
  </p:clrMapOvr>
</p:sld>
</file>