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bacaa33ec746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d7a5a311cb4f9b"/>
  </p:sldMasterIdLst>
  <p:sldIdLst>
    <p:sldId xmlns:r="http://schemas.openxmlformats.org/officeDocument/2006/relationships" id="256" r:id="R57b5dce051384200"/>
    <p:sldId xmlns:r="http://schemas.openxmlformats.org/officeDocument/2006/relationships" id="257" r:id="R82f217ad829e4805"/>
    <p:sldId xmlns:r="http://schemas.openxmlformats.org/officeDocument/2006/relationships" id="258" r:id="R1a1fd7e34de14b88"/>
    <p:sldId xmlns:r="http://schemas.openxmlformats.org/officeDocument/2006/relationships" id="259" r:id="R11bdc06c6bd24e7e"/>
    <p:sldId xmlns:r="http://schemas.openxmlformats.org/officeDocument/2006/relationships" id="260" r:id="R6254af3b0b6847e8"/>
    <p:sldId xmlns:r="http://schemas.openxmlformats.org/officeDocument/2006/relationships" id="261" r:id="R763d4b2776144470"/>
    <p:sldId xmlns:r="http://schemas.openxmlformats.org/officeDocument/2006/relationships" id="262" r:id="R45eb6ac551c240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7a5a311cb4f9b" /><Relationship Type="http://schemas.openxmlformats.org/officeDocument/2006/relationships/slide" Target="/ppt/slides/slide1.xml" Id="R57b5dce051384200" /><Relationship Type="http://schemas.openxmlformats.org/officeDocument/2006/relationships/slide" Target="/ppt/slides/slide2.xml" Id="R82f217ad829e4805" /><Relationship Type="http://schemas.openxmlformats.org/officeDocument/2006/relationships/slide" Target="/ppt/slides/slide3.xml" Id="R1a1fd7e34de14b88" /><Relationship Type="http://schemas.openxmlformats.org/officeDocument/2006/relationships/slide" Target="/ppt/slides/slide4.xml" Id="R11bdc06c6bd24e7e" /><Relationship Type="http://schemas.openxmlformats.org/officeDocument/2006/relationships/slide" Target="/ppt/slides/slide5.xml" Id="R6254af3b0b6847e8" /><Relationship Type="http://schemas.openxmlformats.org/officeDocument/2006/relationships/slide" Target="/ppt/slides/slide6.xml" Id="R763d4b2776144470" /><Relationship Type="http://schemas.openxmlformats.org/officeDocument/2006/relationships/slide" Target="/ppt/slides/slide7.xml" Id="R45eb6ac551c240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7b441406dd45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a97e940f942ff" /><Relationship Type="http://schemas.openxmlformats.org/officeDocument/2006/relationships/theme" Target="/ppt/slideMasters/theme/theme1.xml" Id="R4c3bac952df943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a97e940f942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2c6c8c69c4f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daa951bca4b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37960b7cb45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ecb12484143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31e7e248b48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3a012bad34b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25bea0a564c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MC.E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MC.E HOLDING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EILERTSEN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EILERTSEN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935 857 066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