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18365c88e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cb4a9c7874daa"/>
  </p:sldMasterIdLst>
  <p:sldIdLst>
    <p:sldId xmlns:r="http://schemas.openxmlformats.org/officeDocument/2006/relationships" id="256" r:id="Rf8cdaab83bc24107"/>
    <p:sldId xmlns:r="http://schemas.openxmlformats.org/officeDocument/2006/relationships" id="257" r:id="R6b1194f21e0a4efd"/>
    <p:sldId xmlns:r="http://schemas.openxmlformats.org/officeDocument/2006/relationships" id="258" r:id="R4a49b28373744253"/>
    <p:sldId xmlns:r="http://schemas.openxmlformats.org/officeDocument/2006/relationships" id="259" r:id="R9155a68c36724d52"/>
    <p:sldId xmlns:r="http://schemas.openxmlformats.org/officeDocument/2006/relationships" id="260" r:id="R8b6f32a0c11d4968"/>
    <p:sldId xmlns:r="http://schemas.openxmlformats.org/officeDocument/2006/relationships" id="261" r:id="Rf415aa2031574d5d"/>
    <p:sldId xmlns:r="http://schemas.openxmlformats.org/officeDocument/2006/relationships" id="262" r:id="R2e943cc888b9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cb4a9c7874daa" /><Relationship Type="http://schemas.openxmlformats.org/officeDocument/2006/relationships/slide" Target="/ppt/slides/slide1.xml" Id="Rf8cdaab83bc24107" /><Relationship Type="http://schemas.openxmlformats.org/officeDocument/2006/relationships/slide" Target="/ppt/slides/slide2.xml" Id="R6b1194f21e0a4efd" /><Relationship Type="http://schemas.openxmlformats.org/officeDocument/2006/relationships/slide" Target="/ppt/slides/slide3.xml" Id="R4a49b28373744253" /><Relationship Type="http://schemas.openxmlformats.org/officeDocument/2006/relationships/slide" Target="/ppt/slides/slide4.xml" Id="R9155a68c36724d52" /><Relationship Type="http://schemas.openxmlformats.org/officeDocument/2006/relationships/slide" Target="/ppt/slides/slide5.xml" Id="R8b6f32a0c11d4968" /><Relationship Type="http://schemas.openxmlformats.org/officeDocument/2006/relationships/slide" Target="/ppt/slides/slide6.xml" Id="Rf415aa2031574d5d" /><Relationship Type="http://schemas.openxmlformats.org/officeDocument/2006/relationships/slide" Target="/ppt/slides/slide7.xml" Id="R2e943cc888b9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45194093c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46ad23d694543" /><Relationship Type="http://schemas.openxmlformats.org/officeDocument/2006/relationships/theme" Target="/ppt/slideMasters/theme/theme1.xml" Id="R6ed0037eaa0b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46ad23d69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00a68d052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77490695f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55ea9bd4b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9a5afa8e1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7890ea1bd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580af747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06114f58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56 707 093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87 679 411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gunnar.bjonness@torp-it.no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935 866 677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