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7514b8f8f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94016c1da848ae"/>
  </p:sldMasterIdLst>
  <p:sldIdLst>
    <p:sldId xmlns:r="http://schemas.openxmlformats.org/officeDocument/2006/relationships" id="256" r:id="R152e6a2380b34721"/>
    <p:sldId xmlns:r="http://schemas.openxmlformats.org/officeDocument/2006/relationships" id="257" r:id="R0eb3a7117981471b"/>
    <p:sldId xmlns:r="http://schemas.openxmlformats.org/officeDocument/2006/relationships" id="258" r:id="R21cc269f641c40a1"/>
    <p:sldId xmlns:r="http://schemas.openxmlformats.org/officeDocument/2006/relationships" id="259" r:id="R8febf1eb023b40de"/>
    <p:sldId xmlns:r="http://schemas.openxmlformats.org/officeDocument/2006/relationships" id="260" r:id="R3544a510826041af"/>
    <p:sldId xmlns:r="http://schemas.openxmlformats.org/officeDocument/2006/relationships" id="261" r:id="R2d678b821a074ff2"/>
    <p:sldId xmlns:r="http://schemas.openxmlformats.org/officeDocument/2006/relationships" id="262" r:id="R8bb08bf9700e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4016c1da848ae" /><Relationship Type="http://schemas.openxmlformats.org/officeDocument/2006/relationships/slide" Target="/ppt/slides/slide1.xml" Id="R152e6a2380b34721" /><Relationship Type="http://schemas.openxmlformats.org/officeDocument/2006/relationships/slide" Target="/ppt/slides/slide2.xml" Id="R0eb3a7117981471b" /><Relationship Type="http://schemas.openxmlformats.org/officeDocument/2006/relationships/slide" Target="/ppt/slides/slide3.xml" Id="R21cc269f641c40a1" /><Relationship Type="http://schemas.openxmlformats.org/officeDocument/2006/relationships/slide" Target="/ppt/slides/slide4.xml" Id="R8febf1eb023b40de" /><Relationship Type="http://schemas.openxmlformats.org/officeDocument/2006/relationships/slide" Target="/ppt/slides/slide5.xml" Id="R3544a510826041af" /><Relationship Type="http://schemas.openxmlformats.org/officeDocument/2006/relationships/slide" Target="/ppt/slides/slide6.xml" Id="R2d678b821a074ff2" /><Relationship Type="http://schemas.openxmlformats.org/officeDocument/2006/relationships/slide" Target="/ppt/slides/slide7.xml" Id="R8bb08bf9700e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6c1838e05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9498dd6cc4bc2" /><Relationship Type="http://schemas.openxmlformats.org/officeDocument/2006/relationships/theme" Target="/ppt/slideMasters/theme/theme1.xml" Id="R2b9a3971a268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9498dd6cc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e969d2ba3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9effa24d6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2dc7218ba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ccfd4567143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6f075ccdb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fd75e3f7548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b634cc482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23 327 435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OG OMEGA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