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d4d70d110649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31dcd947cc4b09"/>
  </p:sldMasterIdLst>
  <p:sldIdLst>
    <p:sldId xmlns:r="http://schemas.openxmlformats.org/officeDocument/2006/relationships" id="256" r:id="R501ee719502e46e5"/>
    <p:sldId xmlns:r="http://schemas.openxmlformats.org/officeDocument/2006/relationships" id="257" r:id="R3d2194a04b994090"/>
    <p:sldId xmlns:r="http://schemas.openxmlformats.org/officeDocument/2006/relationships" id="258" r:id="R9e59b347d9b94700"/>
    <p:sldId xmlns:r="http://schemas.openxmlformats.org/officeDocument/2006/relationships" id="259" r:id="R6f6cc498a2e1475c"/>
    <p:sldId xmlns:r="http://schemas.openxmlformats.org/officeDocument/2006/relationships" id="260" r:id="R65fc8b295fec4a33"/>
    <p:sldId xmlns:r="http://schemas.openxmlformats.org/officeDocument/2006/relationships" id="261" r:id="R1f74e1dd78ec4d97"/>
    <p:sldId xmlns:r="http://schemas.openxmlformats.org/officeDocument/2006/relationships" id="262" r:id="R202e3128869e4a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1dcd947cc4b09" /><Relationship Type="http://schemas.openxmlformats.org/officeDocument/2006/relationships/slide" Target="/ppt/slides/slide1.xml" Id="R501ee719502e46e5" /><Relationship Type="http://schemas.openxmlformats.org/officeDocument/2006/relationships/slide" Target="/ppt/slides/slide2.xml" Id="R3d2194a04b994090" /><Relationship Type="http://schemas.openxmlformats.org/officeDocument/2006/relationships/slide" Target="/ppt/slides/slide3.xml" Id="R9e59b347d9b94700" /><Relationship Type="http://schemas.openxmlformats.org/officeDocument/2006/relationships/slide" Target="/ppt/slides/slide4.xml" Id="R6f6cc498a2e1475c" /><Relationship Type="http://schemas.openxmlformats.org/officeDocument/2006/relationships/slide" Target="/ppt/slides/slide5.xml" Id="R65fc8b295fec4a33" /><Relationship Type="http://schemas.openxmlformats.org/officeDocument/2006/relationships/slide" Target="/ppt/slides/slide6.xml" Id="R1f74e1dd78ec4d97" /><Relationship Type="http://schemas.openxmlformats.org/officeDocument/2006/relationships/slide" Target="/ppt/slides/slide7.xml" Id="R202e3128869e4a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69f951f4043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578b735e6473c" /><Relationship Type="http://schemas.openxmlformats.org/officeDocument/2006/relationships/theme" Target="/ppt/slideMasters/theme/theme1.xml" Id="R22460440ea8c42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c578b735e647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dfd6c319240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13ac861234c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d86bdb9994f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58249ef7a4a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29a0fc10449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0add9380641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17fb0a49441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TINIUS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TINIUS MEDIA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8 196 751 802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8 130 030 789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8 230 928 272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TINIUS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935 917 131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