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1cb60ca6c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ba605c937434b"/>
  </p:sldMasterIdLst>
  <p:sldIdLst>
    <p:sldId xmlns:r="http://schemas.openxmlformats.org/officeDocument/2006/relationships" id="256" r:id="Re76c77f150604202"/>
    <p:sldId xmlns:r="http://schemas.openxmlformats.org/officeDocument/2006/relationships" id="257" r:id="R6eff044560a04f25"/>
    <p:sldId xmlns:r="http://schemas.openxmlformats.org/officeDocument/2006/relationships" id="258" r:id="R037dda2a8cc24805"/>
    <p:sldId xmlns:r="http://schemas.openxmlformats.org/officeDocument/2006/relationships" id="259" r:id="R844e3a0ffa05408e"/>
    <p:sldId xmlns:r="http://schemas.openxmlformats.org/officeDocument/2006/relationships" id="260" r:id="R0e6fe7471d89443e"/>
    <p:sldId xmlns:r="http://schemas.openxmlformats.org/officeDocument/2006/relationships" id="261" r:id="R365a5e6f7d9e4e85"/>
    <p:sldId xmlns:r="http://schemas.openxmlformats.org/officeDocument/2006/relationships" id="262" r:id="Rf1dcc0996e1d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ba605c937434b" /><Relationship Type="http://schemas.openxmlformats.org/officeDocument/2006/relationships/slide" Target="/ppt/slides/slide1.xml" Id="Re76c77f150604202" /><Relationship Type="http://schemas.openxmlformats.org/officeDocument/2006/relationships/slide" Target="/ppt/slides/slide2.xml" Id="R6eff044560a04f25" /><Relationship Type="http://schemas.openxmlformats.org/officeDocument/2006/relationships/slide" Target="/ppt/slides/slide3.xml" Id="R037dda2a8cc24805" /><Relationship Type="http://schemas.openxmlformats.org/officeDocument/2006/relationships/slide" Target="/ppt/slides/slide4.xml" Id="R844e3a0ffa05408e" /><Relationship Type="http://schemas.openxmlformats.org/officeDocument/2006/relationships/slide" Target="/ppt/slides/slide5.xml" Id="R0e6fe7471d89443e" /><Relationship Type="http://schemas.openxmlformats.org/officeDocument/2006/relationships/slide" Target="/ppt/slides/slide6.xml" Id="R365a5e6f7d9e4e85" /><Relationship Type="http://schemas.openxmlformats.org/officeDocument/2006/relationships/slide" Target="/ppt/slides/slide7.xml" Id="Rf1dcc0996e1d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400d091af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d9e85cb04254" /><Relationship Type="http://schemas.openxmlformats.org/officeDocument/2006/relationships/theme" Target="/ppt/slideMasters/theme/theme1.xml" Id="R9885c7c07363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3d9e85cb0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ad5f50ea4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e63020eb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7e342a25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cb6298a7a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8d15e7d5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29b3ba98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20643304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FOLKE-OLSEN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