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2bb80d4be45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f7cbc4b7b84122"/>
  </p:sldMasterIdLst>
  <p:sldIdLst>
    <p:sldId xmlns:r="http://schemas.openxmlformats.org/officeDocument/2006/relationships" id="256" r:id="R948343f7be8948aa"/>
    <p:sldId xmlns:r="http://schemas.openxmlformats.org/officeDocument/2006/relationships" id="257" r:id="R06b8f4eb3d954213"/>
    <p:sldId xmlns:r="http://schemas.openxmlformats.org/officeDocument/2006/relationships" id="258" r:id="R08c1cd79e5e24d2b"/>
    <p:sldId xmlns:r="http://schemas.openxmlformats.org/officeDocument/2006/relationships" id="259" r:id="Rde84c030d92d48ad"/>
    <p:sldId xmlns:r="http://schemas.openxmlformats.org/officeDocument/2006/relationships" id="260" r:id="Rb0b1c5c6f7274854"/>
    <p:sldId xmlns:r="http://schemas.openxmlformats.org/officeDocument/2006/relationships" id="261" r:id="Ra8f4715e388f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7cbc4b7b84122" /><Relationship Type="http://schemas.openxmlformats.org/officeDocument/2006/relationships/slide" Target="/ppt/slides/slide1.xml" Id="R948343f7be8948aa" /><Relationship Type="http://schemas.openxmlformats.org/officeDocument/2006/relationships/slide" Target="/ppt/slides/slide2.xml" Id="R06b8f4eb3d954213" /><Relationship Type="http://schemas.openxmlformats.org/officeDocument/2006/relationships/slide" Target="/ppt/slides/slide3.xml" Id="R08c1cd79e5e24d2b" /><Relationship Type="http://schemas.openxmlformats.org/officeDocument/2006/relationships/slide" Target="/ppt/slides/slide4.xml" Id="Rde84c030d92d48ad" /><Relationship Type="http://schemas.openxmlformats.org/officeDocument/2006/relationships/slide" Target="/ppt/slides/slide5.xml" Id="Rb0b1c5c6f7274854" /><Relationship Type="http://schemas.openxmlformats.org/officeDocument/2006/relationships/slide" Target="/ppt/slides/slide6.xml" Id="Ra8f4715e388f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d3397ea40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cd87081944a88" /><Relationship Type="http://schemas.openxmlformats.org/officeDocument/2006/relationships/theme" Target="/ppt/slideMasters/theme/theme1.xml" Id="R817eb0ab836049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cd8708194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2e4c6387a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94869cd0b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9018ab85a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1f3e3da6641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0f5646af740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dcd38f7e3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GIERTSEN PORTEMONE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GIERTSEN PORTEMONE AS ble etablert [år] og holder til i Skollenborg.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CHRISTOPHER GIERTSEN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Hostvetveien 485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3618 Skollenborg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935 969 182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GIERTSEN PORTEMONE AS</a:t>
            </a:r>
          </a:p>
        </p:txBody>
      </p:sp>
    </p:spTree>
  </p:cSld>
  <p:clrMapOvr>
    <a:masterClrMapping xmlns:a="http://schemas.openxmlformats.org/drawingml/2006/main"/>
  </p:clrMapOvr>
</p:sld>
</file>