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6057da485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db00cd4244c75"/>
  </p:sldMasterIdLst>
  <p:sldIdLst>
    <p:sldId xmlns:r="http://schemas.openxmlformats.org/officeDocument/2006/relationships" id="256" r:id="Raedcac84948544dc"/>
    <p:sldId xmlns:r="http://schemas.openxmlformats.org/officeDocument/2006/relationships" id="257" r:id="R3afd005c1f4d47d9"/>
    <p:sldId xmlns:r="http://schemas.openxmlformats.org/officeDocument/2006/relationships" id="258" r:id="R99c63ad75b794e0a"/>
    <p:sldId xmlns:r="http://schemas.openxmlformats.org/officeDocument/2006/relationships" id="259" r:id="R656be45244de4b8b"/>
    <p:sldId xmlns:r="http://schemas.openxmlformats.org/officeDocument/2006/relationships" id="260" r:id="Rf2b4e04b375b44a5"/>
    <p:sldId xmlns:r="http://schemas.openxmlformats.org/officeDocument/2006/relationships" id="261" r:id="R340a837263bf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db00cd4244c75" /><Relationship Type="http://schemas.openxmlformats.org/officeDocument/2006/relationships/slide" Target="/ppt/slides/slide1.xml" Id="Raedcac84948544dc" /><Relationship Type="http://schemas.openxmlformats.org/officeDocument/2006/relationships/slide" Target="/ppt/slides/slide2.xml" Id="R3afd005c1f4d47d9" /><Relationship Type="http://schemas.openxmlformats.org/officeDocument/2006/relationships/slide" Target="/ppt/slides/slide3.xml" Id="R99c63ad75b794e0a" /><Relationship Type="http://schemas.openxmlformats.org/officeDocument/2006/relationships/slide" Target="/ppt/slides/slide4.xml" Id="R656be45244de4b8b" /><Relationship Type="http://schemas.openxmlformats.org/officeDocument/2006/relationships/slide" Target="/ppt/slides/slide5.xml" Id="Rf2b4e04b375b44a5" /><Relationship Type="http://schemas.openxmlformats.org/officeDocument/2006/relationships/slide" Target="/ppt/slides/slide6.xml" Id="R340a837263bf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26f0b4010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8ae54ca3427a" /><Relationship Type="http://schemas.openxmlformats.org/officeDocument/2006/relationships/theme" Target="/ppt/slideMasters/theme/theme1.xml" Id="R0d57ca985019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38ae54ca3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48ff95a8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d6942625a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ec337999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6a6c2512c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023d55f82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9b733e96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petter.reistad@nvisible.co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935 989 493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