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e4862d385246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3c4160f9ec425e"/>
  </p:sldMasterIdLst>
  <p:sldIdLst>
    <p:sldId xmlns:r="http://schemas.openxmlformats.org/officeDocument/2006/relationships" id="256" r:id="R0cd93c6f771648b6"/>
    <p:sldId xmlns:r="http://schemas.openxmlformats.org/officeDocument/2006/relationships" id="257" r:id="R4b5d57df5f114560"/>
    <p:sldId xmlns:r="http://schemas.openxmlformats.org/officeDocument/2006/relationships" id="258" r:id="R7fc80a89aaf84aca"/>
    <p:sldId xmlns:r="http://schemas.openxmlformats.org/officeDocument/2006/relationships" id="259" r:id="R9ea48bc12675475f"/>
    <p:sldId xmlns:r="http://schemas.openxmlformats.org/officeDocument/2006/relationships" id="260" r:id="Re619641833374cb6"/>
    <p:sldId xmlns:r="http://schemas.openxmlformats.org/officeDocument/2006/relationships" id="261" r:id="R90248b38f33740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3c4160f9ec425e" /><Relationship Type="http://schemas.openxmlformats.org/officeDocument/2006/relationships/slide" Target="/ppt/slides/slide1.xml" Id="R0cd93c6f771648b6" /><Relationship Type="http://schemas.openxmlformats.org/officeDocument/2006/relationships/slide" Target="/ppt/slides/slide2.xml" Id="R4b5d57df5f114560" /><Relationship Type="http://schemas.openxmlformats.org/officeDocument/2006/relationships/slide" Target="/ppt/slides/slide3.xml" Id="R7fc80a89aaf84aca" /><Relationship Type="http://schemas.openxmlformats.org/officeDocument/2006/relationships/slide" Target="/ppt/slides/slide4.xml" Id="R9ea48bc12675475f" /><Relationship Type="http://schemas.openxmlformats.org/officeDocument/2006/relationships/slide" Target="/ppt/slides/slide5.xml" Id="Re619641833374cb6" /><Relationship Type="http://schemas.openxmlformats.org/officeDocument/2006/relationships/slide" Target="/ppt/slides/slide6.xml" Id="R90248b38f33740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afe7432f3745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3ca6439da45bb" /><Relationship Type="http://schemas.openxmlformats.org/officeDocument/2006/relationships/theme" Target="/ppt/slideMasters/theme/theme1.xml" Id="R355df970c94f4d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f3ca6439da45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6ad6313e846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7cbfb5a304c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dedaa38c044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0b4cb3f0e4e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06bbfeed146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8f8ebe8fe4f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JBF BANK OG FORSIKRING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BANK OG FORSIKRING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JBF BANK OG FORSIKRING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BANK OG FORSIKRING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BANK OG FORSIKRING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BANK OG FORSIKRING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FORSIKRINGSSTIFTELSEN JBF  –  65,8 %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JBF  –  34,2 %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BANK OG FORSIKRING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Rosenkrantz'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www.jbf.no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935 998 220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BANK OG FORSIKRING HOLDING AS</a:t>
            </a:r>
          </a:p>
        </p:txBody>
      </p:sp>
    </p:spTree>
  </p:cSld>
  <p:clrMapOvr>
    <a:masterClrMapping xmlns:a="http://schemas.openxmlformats.org/drawingml/2006/main"/>
  </p:clrMapOvr>
</p:sld>
</file>