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3a4f32d084f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c9656879294697"/>
  </p:sldMasterIdLst>
  <p:sldIdLst>
    <p:sldId xmlns:r="http://schemas.openxmlformats.org/officeDocument/2006/relationships" id="256" r:id="R9309ab477fae4e0f"/>
    <p:sldId xmlns:r="http://schemas.openxmlformats.org/officeDocument/2006/relationships" id="257" r:id="Rb279d8d0713143b5"/>
    <p:sldId xmlns:r="http://schemas.openxmlformats.org/officeDocument/2006/relationships" id="258" r:id="R9ab1c80a51b14e94"/>
    <p:sldId xmlns:r="http://schemas.openxmlformats.org/officeDocument/2006/relationships" id="259" r:id="R7532dbff055148bd"/>
    <p:sldId xmlns:r="http://schemas.openxmlformats.org/officeDocument/2006/relationships" id="260" r:id="R6b0b4689a87f4678"/>
    <p:sldId xmlns:r="http://schemas.openxmlformats.org/officeDocument/2006/relationships" id="261" r:id="R6621204446cc4802"/>
    <p:sldId xmlns:r="http://schemas.openxmlformats.org/officeDocument/2006/relationships" id="262" r:id="R0e3532765afa47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c9656879294697" /><Relationship Type="http://schemas.openxmlformats.org/officeDocument/2006/relationships/slide" Target="/ppt/slides/slide1.xml" Id="R9309ab477fae4e0f" /><Relationship Type="http://schemas.openxmlformats.org/officeDocument/2006/relationships/slide" Target="/ppt/slides/slide2.xml" Id="Rb279d8d0713143b5" /><Relationship Type="http://schemas.openxmlformats.org/officeDocument/2006/relationships/slide" Target="/ppt/slides/slide3.xml" Id="R9ab1c80a51b14e94" /><Relationship Type="http://schemas.openxmlformats.org/officeDocument/2006/relationships/slide" Target="/ppt/slides/slide4.xml" Id="R7532dbff055148bd" /><Relationship Type="http://schemas.openxmlformats.org/officeDocument/2006/relationships/slide" Target="/ppt/slides/slide5.xml" Id="R6b0b4689a87f4678" /><Relationship Type="http://schemas.openxmlformats.org/officeDocument/2006/relationships/slide" Target="/ppt/slides/slide6.xml" Id="R6621204446cc4802" /><Relationship Type="http://schemas.openxmlformats.org/officeDocument/2006/relationships/slide" Target="/ppt/slides/slide7.xml" Id="R0e3532765afa47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3aa78fa2544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ee54c07ee4322" /><Relationship Type="http://schemas.openxmlformats.org/officeDocument/2006/relationships/theme" Target="/ppt/slideMasters/theme/theme1.xml" Id="Ra8622a92dee6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9ee54c07ee43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0ad6478864b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d864c43a447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746513a37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2b54acfa04d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f9f91e404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0ee551cdc4e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ab75755d8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KHMH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KHMH HOLDING AS ble etablert [år] og holder til i Sandsli.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938 839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1 050 624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EINAR FALCH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Einar Falch, Gosen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5253 Sandsli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936 029 264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KHMH HOLDING AS</a:t>
            </a:r>
          </a:p>
        </p:txBody>
      </p:sp>
    </p:spTree>
  </p:cSld>
  <p:clrMapOvr>
    <a:masterClrMapping xmlns:a="http://schemas.openxmlformats.org/drawingml/2006/main"/>
  </p:clrMapOvr>
</p:sld>
</file>