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de4cacee6c4b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c1eaf289594b7f"/>
  </p:sldMasterIdLst>
  <p:sldIdLst>
    <p:sldId xmlns:r="http://schemas.openxmlformats.org/officeDocument/2006/relationships" id="256" r:id="R77b5c12e2f884772"/>
    <p:sldId xmlns:r="http://schemas.openxmlformats.org/officeDocument/2006/relationships" id="257" r:id="Rafa9a16accfd4efa"/>
    <p:sldId xmlns:r="http://schemas.openxmlformats.org/officeDocument/2006/relationships" id="258" r:id="Rc3f0e153d37b40c5"/>
    <p:sldId xmlns:r="http://schemas.openxmlformats.org/officeDocument/2006/relationships" id="259" r:id="Rb502da9d23f64aa6"/>
    <p:sldId xmlns:r="http://schemas.openxmlformats.org/officeDocument/2006/relationships" id="260" r:id="Redc57b18c8d34651"/>
    <p:sldId xmlns:r="http://schemas.openxmlformats.org/officeDocument/2006/relationships" id="261" r:id="R2f79dd6323a44c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c1eaf289594b7f" /><Relationship Type="http://schemas.openxmlformats.org/officeDocument/2006/relationships/slide" Target="/ppt/slides/slide1.xml" Id="R77b5c12e2f884772" /><Relationship Type="http://schemas.openxmlformats.org/officeDocument/2006/relationships/slide" Target="/ppt/slides/slide2.xml" Id="Rafa9a16accfd4efa" /><Relationship Type="http://schemas.openxmlformats.org/officeDocument/2006/relationships/slide" Target="/ppt/slides/slide3.xml" Id="Rc3f0e153d37b40c5" /><Relationship Type="http://schemas.openxmlformats.org/officeDocument/2006/relationships/slide" Target="/ppt/slides/slide4.xml" Id="Rb502da9d23f64aa6" /><Relationship Type="http://schemas.openxmlformats.org/officeDocument/2006/relationships/slide" Target="/ppt/slides/slide5.xml" Id="Redc57b18c8d34651" /><Relationship Type="http://schemas.openxmlformats.org/officeDocument/2006/relationships/slide" Target="/ppt/slides/slide6.xml" Id="R2f79dd6323a44c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9d559eb1440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460a8e37a4a6a" /><Relationship Type="http://schemas.openxmlformats.org/officeDocument/2006/relationships/theme" Target="/ppt/slideMasters/theme/theme1.xml" Id="Re81471e74e9d4e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8460a8e37a4a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22f808e9345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3ba26898d4b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b26dd1a2047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11d23ccc149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00475ff9a4d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cb75573e549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REGNSKAPSSENTRALEN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REGNSKAPSSENTRALEN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24 924 198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−1 437 573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−1 480 997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1 027 468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8 225 614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1530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936 033 210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REGNSKAPSSENTRALEN AS</a:t>
            </a:r>
          </a:p>
        </p:txBody>
      </p:sp>
    </p:spTree>
  </p:cSld>
  <p:clrMapOvr>
    <a:masterClrMapping xmlns:a="http://schemas.openxmlformats.org/drawingml/2006/main"/>
  </p:clrMapOvr>
</p:sld>
</file>