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3f475bea6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cc73213db4f51"/>
  </p:sldMasterIdLst>
  <p:sldIdLst>
    <p:sldId xmlns:r="http://schemas.openxmlformats.org/officeDocument/2006/relationships" id="256" r:id="Rd9590852f5e14fa4"/>
    <p:sldId xmlns:r="http://schemas.openxmlformats.org/officeDocument/2006/relationships" id="257" r:id="R5832b39d72254201"/>
    <p:sldId xmlns:r="http://schemas.openxmlformats.org/officeDocument/2006/relationships" id="258" r:id="R6f2af5f0de6f46bb"/>
    <p:sldId xmlns:r="http://schemas.openxmlformats.org/officeDocument/2006/relationships" id="259" r:id="Raf131e19185d4380"/>
    <p:sldId xmlns:r="http://schemas.openxmlformats.org/officeDocument/2006/relationships" id="260" r:id="R98e966e7da794c11"/>
    <p:sldId xmlns:r="http://schemas.openxmlformats.org/officeDocument/2006/relationships" id="261" r:id="R1e09de6a525c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cc73213db4f51" /><Relationship Type="http://schemas.openxmlformats.org/officeDocument/2006/relationships/slide" Target="/ppt/slides/slide1.xml" Id="Rd9590852f5e14fa4" /><Relationship Type="http://schemas.openxmlformats.org/officeDocument/2006/relationships/slide" Target="/ppt/slides/slide2.xml" Id="R5832b39d72254201" /><Relationship Type="http://schemas.openxmlformats.org/officeDocument/2006/relationships/slide" Target="/ppt/slides/slide3.xml" Id="R6f2af5f0de6f46bb" /><Relationship Type="http://schemas.openxmlformats.org/officeDocument/2006/relationships/slide" Target="/ppt/slides/slide4.xml" Id="Raf131e19185d4380" /><Relationship Type="http://schemas.openxmlformats.org/officeDocument/2006/relationships/slide" Target="/ppt/slides/slide5.xml" Id="R98e966e7da794c11" /><Relationship Type="http://schemas.openxmlformats.org/officeDocument/2006/relationships/slide" Target="/ppt/slides/slide6.xml" Id="R1e09de6a525c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b7493ca30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15fdd0841429a" /><Relationship Type="http://schemas.openxmlformats.org/officeDocument/2006/relationships/theme" Target="/ppt/slideMasters/theme/theme1.xml" Id="R1ebdc012efdb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15fdd0841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101c88dbf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0953824a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8f6f9f6dd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fdfaf9c8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4b4b9c451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3383a62e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