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b034e784aa45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fc907f92f845a7"/>
  </p:sldMasterIdLst>
  <p:sldIdLst>
    <p:sldId xmlns:r="http://schemas.openxmlformats.org/officeDocument/2006/relationships" id="256" r:id="R1a15e14f0fdd4c4e"/>
    <p:sldId xmlns:r="http://schemas.openxmlformats.org/officeDocument/2006/relationships" id="257" r:id="R999a6236a2c04d70"/>
    <p:sldId xmlns:r="http://schemas.openxmlformats.org/officeDocument/2006/relationships" id="258" r:id="R5e28de71df7345e6"/>
    <p:sldId xmlns:r="http://schemas.openxmlformats.org/officeDocument/2006/relationships" id="259" r:id="R2c408437fd9340c0"/>
    <p:sldId xmlns:r="http://schemas.openxmlformats.org/officeDocument/2006/relationships" id="260" r:id="Rc544ab8d244f4301"/>
    <p:sldId xmlns:r="http://schemas.openxmlformats.org/officeDocument/2006/relationships" id="261" r:id="R637ef00d43e1457a"/>
    <p:sldId xmlns:r="http://schemas.openxmlformats.org/officeDocument/2006/relationships" id="262" r:id="R906c35dbbe1246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fc907f92f845a7" /><Relationship Type="http://schemas.openxmlformats.org/officeDocument/2006/relationships/slide" Target="/ppt/slides/slide1.xml" Id="R1a15e14f0fdd4c4e" /><Relationship Type="http://schemas.openxmlformats.org/officeDocument/2006/relationships/slide" Target="/ppt/slides/slide2.xml" Id="R999a6236a2c04d70" /><Relationship Type="http://schemas.openxmlformats.org/officeDocument/2006/relationships/slide" Target="/ppt/slides/slide3.xml" Id="R5e28de71df7345e6" /><Relationship Type="http://schemas.openxmlformats.org/officeDocument/2006/relationships/slide" Target="/ppt/slides/slide4.xml" Id="R2c408437fd9340c0" /><Relationship Type="http://schemas.openxmlformats.org/officeDocument/2006/relationships/slide" Target="/ppt/slides/slide5.xml" Id="Rc544ab8d244f4301" /><Relationship Type="http://schemas.openxmlformats.org/officeDocument/2006/relationships/slide" Target="/ppt/slides/slide6.xml" Id="R637ef00d43e1457a" /><Relationship Type="http://schemas.openxmlformats.org/officeDocument/2006/relationships/slide" Target="/ppt/slides/slide7.xml" Id="R906c35dbbe1246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4343f2a19548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7bcde2e2a4ed9" /><Relationship Type="http://schemas.openxmlformats.org/officeDocument/2006/relationships/theme" Target="/ppt/slideMasters/theme/theme1.xml" Id="Rabd8a8205a0043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c7bcde2e2a4e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1d5b3b4614f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cbb2fb93845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c0a6bc69e4a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196b626074d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ba6d8d9344b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3d95664304f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688537bd249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BORGUND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BORGUND INDUSTRI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627 790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373 965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283 993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24 084 263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25 473 811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 KJELL ARVID  –  61,0 %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 ANETTE HOMLONG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 KNUT ARNE HOOPER  –  19,5 %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Dagerskrybba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kjell.storeide@borgundindustri.no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936 070 434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