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49780b0fdf40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349c39cb184d97"/>
  </p:sldMasterIdLst>
  <p:sldIdLst>
    <p:sldId xmlns:r="http://schemas.openxmlformats.org/officeDocument/2006/relationships" id="256" r:id="Rf895effff25d4bd2"/>
    <p:sldId xmlns:r="http://schemas.openxmlformats.org/officeDocument/2006/relationships" id="257" r:id="R545e73b0d89e4f47"/>
    <p:sldId xmlns:r="http://schemas.openxmlformats.org/officeDocument/2006/relationships" id="258" r:id="R19e04f06e21b4b1f"/>
    <p:sldId xmlns:r="http://schemas.openxmlformats.org/officeDocument/2006/relationships" id="259" r:id="Rb417c41e84ff4e1e"/>
    <p:sldId xmlns:r="http://schemas.openxmlformats.org/officeDocument/2006/relationships" id="260" r:id="R968a5728288943ce"/>
    <p:sldId xmlns:r="http://schemas.openxmlformats.org/officeDocument/2006/relationships" id="261" r:id="Rae52e4917c9746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349c39cb184d97" /><Relationship Type="http://schemas.openxmlformats.org/officeDocument/2006/relationships/slide" Target="/ppt/slides/slide1.xml" Id="Rf895effff25d4bd2" /><Relationship Type="http://schemas.openxmlformats.org/officeDocument/2006/relationships/slide" Target="/ppt/slides/slide2.xml" Id="R545e73b0d89e4f47" /><Relationship Type="http://schemas.openxmlformats.org/officeDocument/2006/relationships/slide" Target="/ppt/slides/slide3.xml" Id="R19e04f06e21b4b1f" /><Relationship Type="http://schemas.openxmlformats.org/officeDocument/2006/relationships/slide" Target="/ppt/slides/slide4.xml" Id="Rb417c41e84ff4e1e" /><Relationship Type="http://schemas.openxmlformats.org/officeDocument/2006/relationships/slide" Target="/ppt/slides/slide5.xml" Id="R968a5728288943ce" /><Relationship Type="http://schemas.openxmlformats.org/officeDocument/2006/relationships/slide" Target="/ppt/slides/slide6.xml" Id="Rae52e4917c9746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ec3eb1d2ff49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9d6898e3b4c90" /><Relationship Type="http://schemas.openxmlformats.org/officeDocument/2006/relationships/theme" Target="/ppt/slideMasters/theme/theme1.xml" Id="R05f13b7334c542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99d6898e3b4c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74a5d2eca43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f79cf810d40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829ed4b9646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2644e9a5049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1172951d149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d509e36b542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BLOM &amp; FOSSAN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 &amp; FOSSAN AS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23 224 360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2 673 873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2 074 786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3 897 340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8 755 476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Frydenlundsgata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936 072 550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