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0e718f0ef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baabcbc644511"/>
  </p:sldMasterIdLst>
  <p:sldIdLst>
    <p:sldId xmlns:r="http://schemas.openxmlformats.org/officeDocument/2006/relationships" id="256" r:id="R30a5531c7d7c42ee"/>
    <p:sldId xmlns:r="http://schemas.openxmlformats.org/officeDocument/2006/relationships" id="257" r:id="R0316b83547014b50"/>
    <p:sldId xmlns:r="http://schemas.openxmlformats.org/officeDocument/2006/relationships" id="258" r:id="Ra4001d824ec9475c"/>
    <p:sldId xmlns:r="http://schemas.openxmlformats.org/officeDocument/2006/relationships" id="259" r:id="Rd19329aaf9e54dfc"/>
    <p:sldId xmlns:r="http://schemas.openxmlformats.org/officeDocument/2006/relationships" id="260" r:id="Re79e1856f57b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baabcbc644511" /><Relationship Type="http://schemas.openxmlformats.org/officeDocument/2006/relationships/slide" Target="/ppt/slides/slide1.xml" Id="R30a5531c7d7c42ee" /><Relationship Type="http://schemas.openxmlformats.org/officeDocument/2006/relationships/slide" Target="/ppt/slides/slide2.xml" Id="R0316b83547014b50" /><Relationship Type="http://schemas.openxmlformats.org/officeDocument/2006/relationships/slide" Target="/ppt/slides/slide3.xml" Id="Ra4001d824ec9475c" /><Relationship Type="http://schemas.openxmlformats.org/officeDocument/2006/relationships/slide" Target="/ppt/slides/slide4.xml" Id="Rd19329aaf9e54dfc" /><Relationship Type="http://schemas.openxmlformats.org/officeDocument/2006/relationships/slide" Target="/ppt/slides/slide5.xml" Id="Re79e1856f57b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e5bed5bb9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5ebb56b74254" /><Relationship Type="http://schemas.openxmlformats.org/officeDocument/2006/relationships/theme" Target="/ppt/slideMasters/theme/theme1.xml" Id="Rc9594e81b7ac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a5ebb56b7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be13edec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a522a433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51d94faf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69931b768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f98ce7141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