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f54fe2a1d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41d0b02e14220"/>
  </p:sldMasterIdLst>
  <p:sldIdLst>
    <p:sldId xmlns:r="http://schemas.openxmlformats.org/officeDocument/2006/relationships" id="256" r:id="Rc2b00e10c16a4f46"/>
    <p:sldId xmlns:r="http://schemas.openxmlformats.org/officeDocument/2006/relationships" id="257" r:id="R26657619e9f74f5c"/>
    <p:sldId xmlns:r="http://schemas.openxmlformats.org/officeDocument/2006/relationships" id="258" r:id="R5e54b203371e4448"/>
    <p:sldId xmlns:r="http://schemas.openxmlformats.org/officeDocument/2006/relationships" id="259" r:id="R6e8329291a5c4c82"/>
    <p:sldId xmlns:r="http://schemas.openxmlformats.org/officeDocument/2006/relationships" id="260" r:id="R6c9c9295189e4cd2"/>
    <p:sldId xmlns:r="http://schemas.openxmlformats.org/officeDocument/2006/relationships" id="261" r:id="Rbdc3ef9377f24fc5"/>
    <p:sldId xmlns:r="http://schemas.openxmlformats.org/officeDocument/2006/relationships" id="262" r:id="R5205d862df01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41d0b02e14220" /><Relationship Type="http://schemas.openxmlformats.org/officeDocument/2006/relationships/slide" Target="/ppt/slides/slide1.xml" Id="Rc2b00e10c16a4f46" /><Relationship Type="http://schemas.openxmlformats.org/officeDocument/2006/relationships/slide" Target="/ppt/slides/slide2.xml" Id="R26657619e9f74f5c" /><Relationship Type="http://schemas.openxmlformats.org/officeDocument/2006/relationships/slide" Target="/ppt/slides/slide3.xml" Id="R5e54b203371e4448" /><Relationship Type="http://schemas.openxmlformats.org/officeDocument/2006/relationships/slide" Target="/ppt/slides/slide4.xml" Id="R6e8329291a5c4c82" /><Relationship Type="http://schemas.openxmlformats.org/officeDocument/2006/relationships/slide" Target="/ppt/slides/slide5.xml" Id="R6c9c9295189e4cd2" /><Relationship Type="http://schemas.openxmlformats.org/officeDocument/2006/relationships/slide" Target="/ppt/slides/slide6.xml" Id="Rbdc3ef9377f24fc5" /><Relationship Type="http://schemas.openxmlformats.org/officeDocument/2006/relationships/slide" Target="/ppt/slides/slide7.xml" Id="R5205d862df01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e425b9351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7fc8cb7849b4" /><Relationship Type="http://schemas.openxmlformats.org/officeDocument/2006/relationships/theme" Target="/ppt/slideMasters/theme/theme1.xml" Id="Ra5d7a176c1b8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d7fc8cb78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7528b4a36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bc571f0c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f1afca0c8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3f58e943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aaf73f74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9f6ca4c3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18418cfc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555 484 897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797 951 904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SOLE-WARBO HENRIETTE C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FREDRIK NICOLAI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JAN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