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e05023938e46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25d119e5464247"/>
  </p:sldMasterIdLst>
  <p:sldIdLst>
    <p:sldId xmlns:r="http://schemas.openxmlformats.org/officeDocument/2006/relationships" id="256" r:id="Re08841d858674405"/>
    <p:sldId xmlns:r="http://schemas.openxmlformats.org/officeDocument/2006/relationships" id="257" r:id="R66062cbb1a504b19"/>
    <p:sldId xmlns:r="http://schemas.openxmlformats.org/officeDocument/2006/relationships" id="258" r:id="R1603ba973f5f4aa4"/>
    <p:sldId xmlns:r="http://schemas.openxmlformats.org/officeDocument/2006/relationships" id="259" r:id="R4c9ef652be9b4142"/>
    <p:sldId xmlns:r="http://schemas.openxmlformats.org/officeDocument/2006/relationships" id="260" r:id="R5696de5abc8947a3"/>
    <p:sldId xmlns:r="http://schemas.openxmlformats.org/officeDocument/2006/relationships" id="261" r:id="Ra9e389ae5f004b85"/>
    <p:sldId xmlns:r="http://schemas.openxmlformats.org/officeDocument/2006/relationships" id="262" r:id="R92f01352655a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5d119e5464247" /><Relationship Type="http://schemas.openxmlformats.org/officeDocument/2006/relationships/slide" Target="/ppt/slides/slide1.xml" Id="Re08841d858674405" /><Relationship Type="http://schemas.openxmlformats.org/officeDocument/2006/relationships/slide" Target="/ppt/slides/slide2.xml" Id="R66062cbb1a504b19" /><Relationship Type="http://schemas.openxmlformats.org/officeDocument/2006/relationships/slide" Target="/ppt/slides/slide3.xml" Id="R1603ba973f5f4aa4" /><Relationship Type="http://schemas.openxmlformats.org/officeDocument/2006/relationships/slide" Target="/ppt/slides/slide4.xml" Id="R4c9ef652be9b4142" /><Relationship Type="http://schemas.openxmlformats.org/officeDocument/2006/relationships/slide" Target="/ppt/slides/slide5.xml" Id="R5696de5abc8947a3" /><Relationship Type="http://schemas.openxmlformats.org/officeDocument/2006/relationships/slide" Target="/ppt/slides/slide6.xml" Id="Ra9e389ae5f004b85" /><Relationship Type="http://schemas.openxmlformats.org/officeDocument/2006/relationships/slide" Target="/ppt/slides/slide7.xml" Id="R92f01352655a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0c5fb37224b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a309508514266" /><Relationship Type="http://schemas.openxmlformats.org/officeDocument/2006/relationships/theme" Target="/ppt/slideMasters/theme/theme1.xml" Id="R359b69ff049a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a30950851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e70868c1f44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681fdd28c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269feb93946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a3d3c76344d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71f3bb00c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6b39384114c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a94f241ae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BKL REVISJON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1 140 118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KIDØY HOLDING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KIDØY LUNDE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Bodil Kidøy Lunde, Falkensteinsvegen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bodil@bklrevisjon.no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936 230 075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