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c15407721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22ecb295147c7"/>
  </p:sldMasterIdLst>
  <p:sldIdLst>
    <p:sldId xmlns:r="http://schemas.openxmlformats.org/officeDocument/2006/relationships" id="256" r:id="R4054a1c1eb4a4953"/>
    <p:sldId xmlns:r="http://schemas.openxmlformats.org/officeDocument/2006/relationships" id="257" r:id="R2fee73ad1f054405"/>
    <p:sldId xmlns:r="http://schemas.openxmlformats.org/officeDocument/2006/relationships" id="258" r:id="Rc5309231307e444a"/>
    <p:sldId xmlns:r="http://schemas.openxmlformats.org/officeDocument/2006/relationships" id="259" r:id="R73626f426f484076"/>
    <p:sldId xmlns:r="http://schemas.openxmlformats.org/officeDocument/2006/relationships" id="260" r:id="R16ec1a73beb34f9d"/>
    <p:sldId xmlns:r="http://schemas.openxmlformats.org/officeDocument/2006/relationships" id="261" r:id="R0258c1bc15df4608"/>
    <p:sldId xmlns:r="http://schemas.openxmlformats.org/officeDocument/2006/relationships" id="262" r:id="Re2c1e087344f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22ecb295147c7" /><Relationship Type="http://schemas.openxmlformats.org/officeDocument/2006/relationships/slide" Target="/ppt/slides/slide1.xml" Id="R4054a1c1eb4a4953" /><Relationship Type="http://schemas.openxmlformats.org/officeDocument/2006/relationships/slide" Target="/ppt/slides/slide2.xml" Id="R2fee73ad1f054405" /><Relationship Type="http://schemas.openxmlformats.org/officeDocument/2006/relationships/slide" Target="/ppt/slides/slide3.xml" Id="Rc5309231307e444a" /><Relationship Type="http://schemas.openxmlformats.org/officeDocument/2006/relationships/slide" Target="/ppt/slides/slide4.xml" Id="R73626f426f484076" /><Relationship Type="http://schemas.openxmlformats.org/officeDocument/2006/relationships/slide" Target="/ppt/slides/slide5.xml" Id="R16ec1a73beb34f9d" /><Relationship Type="http://schemas.openxmlformats.org/officeDocument/2006/relationships/slide" Target="/ppt/slides/slide6.xml" Id="R0258c1bc15df4608" /><Relationship Type="http://schemas.openxmlformats.org/officeDocument/2006/relationships/slide" Target="/ppt/slides/slide7.xml" Id="Re2c1e087344f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6d3d0cfe9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68d9283654ee8" /><Relationship Type="http://schemas.openxmlformats.org/officeDocument/2006/relationships/theme" Target="/ppt/slideMasters/theme/theme1.xml" Id="R1d1d2e8f7948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68d928365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f05469a8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ab5e1d2a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56e14f03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3385d6fc0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9ab8bd79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f8383eae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2b7f3f9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KEYLOFSEN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KEYLOFSEN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KEYSER HERLOFSEN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