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46dd2540f946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4eb80834b24762"/>
  </p:sldMasterIdLst>
  <p:sldIdLst>
    <p:sldId xmlns:r="http://schemas.openxmlformats.org/officeDocument/2006/relationships" id="256" r:id="R50dc3c2ba0944a4f"/>
    <p:sldId xmlns:r="http://schemas.openxmlformats.org/officeDocument/2006/relationships" id="257" r:id="R69765c96781e4bae"/>
    <p:sldId xmlns:r="http://schemas.openxmlformats.org/officeDocument/2006/relationships" id="258" r:id="Ra8f966c536e44dcc"/>
    <p:sldId xmlns:r="http://schemas.openxmlformats.org/officeDocument/2006/relationships" id="259" r:id="Rdc6e635e584c4abd"/>
    <p:sldId xmlns:r="http://schemas.openxmlformats.org/officeDocument/2006/relationships" id="260" r:id="Rcb53527620644bdc"/>
    <p:sldId xmlns:r="http://schemas.openxmlformats.org/officeDocument/2006/relationships" id="261" r:id="R2be56b3ed71a4a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eb80834b24762" /><Relationship Type="http://schemas.openxmlformats.org/officeDocument/2006/relationships/slide" Target="/ppt/slides/slide1.xml" Id="R50dc3c2ba0944a4f" /><Relationship Type="http://schemas.openxmlformats.org/officeDocument/2006/relationships/slide" Target="/ppt/slides/slide2.xml" Id="R69765c96781e4bae" /><Relationship Type="http://schemas.openxmlformats.org/officeDocument/2006/relationships/slide" Target="/ppt/slides/slide3.xml" Id="Ra8f966c536e44dcc" /><Relationship Type="http://schemas.openxmlformats.org/officeDocument/2006/relationships/slide" Target="/ppt/slides/slide4.xml" Id="Rdc6e635e584c4abd" /><Relationship Type="http://schemas.openxmlformats.org/officeDocument/2006/relationships/slide" Target="/ppt/slides/slide5.xml" Id="Rcb53527620644bdc" /><Relationship Type="http://schemas.openxmlformats.org/officeDocument/2006/relationships/slide" Target="/ppt/slides/slide6.xml" Id="R2be56b3ed71a4a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793eb8db540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db2b6d7be4a44" /><Relationship Type="http://schemas.openxmlformats.org/officeDocument/2006/relationships/theme" Target="/ppt/slideMasters/theme/theme1.xml" Id="R0fb115742f9b49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ddb2b6d7be4a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48093810448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4a4806ecd44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b13e2948041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50cc97bc348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7d89b7da24b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5420e1d0442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38 623 841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38 723 841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936 244 289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INVEST AS</a:t>
            </a:r>
          </a:p>
        </p:txBody>
      </p:sp>
    </p:spTree>
  </p:cSld>
  <p:clrMapOvr>
    <a:masterClrMapping xmlns:a="http://schemas.openxmlformats.org/drawingml/2006/main"/>
  </p:clrMapOvr>
</p:sld>
</file>