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388bae6b9664eb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1ca839416014be8"/>
  </p:sldMasterIdLst>
  <p:sldIdLst>
    <p:sldId xmlns:r="http://schemas.openxmlformats.org/officeDocument/2006/relationships" id="256" r:id="R61c56314f8ec4ace"/>
    <p:sldId xmlns:r="http://schemas.openxmlformats.org/officeDocument/2006/relationships" id="257" r:id="Rf8df9be32bc74312"/>
    <p:sldId xmlns:r="http://schemas.openxmlformats.org/officeDocument/2006/relationships" id="258" r:id="R2905c7fb05c048d6"/>
    <p:sldId xmlns:r="http://schemas.openxmlformats.org/officeDocument/2006/relationships" id="259" r:id="R1e3814ff6eba4795"/>
    <p:sldId xmlns:r="http://schemas.openxmlformats.org/officeDocument/2006/relationships" id="260" r:id="R9861eea44db04335"/>
    <p:sldId xmlns:r="http://schemas.openxmlformats.org/officeDocument/2006/relationships" id="261" r:id="Ra42b8d29395a4b9c"/>
    <p:sldId xmlns:r="http://schemas.openxmlformats.org/officeDocument/2006/relationships" id="262" r:id="Rabb034d490434b1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1ca839416014be8" /><Relationship Type="http://schemas.openxmlformats.org/officeDocument/2006/relationships/slide" Target="/ppt/slides/slide1.xml" Id="R61c56314f8ec4ace" /><Relationship Type="http://schemas.openxmlformats.org/officeDocument/2006/relationships/slide" Target="/ppt/slides/slide2.xml" Id="Rf8df9be32bc74312" /><Relationship Type="http://schemas.openxmlformats.org/officeDocument/2006/relationships/slide" Target="/ppt/slides/slide3.xml" Id="R2905c7fb05c048d6" /><Relationship Type="http://schemas.openxmlformats.org/officeDocument/2006/relationships/slide" Target="/ppt/slides/slide4.xml" Id="R1e3814ff6eba4795" /><Relationship Type="http://schemas.openxmlformats.org/officeDocument/2006/relationships/slide" Target="/ppt/slides/slide5.xml" Id="R9861eea44db04335" /><Relationship Type="http://schemas.openxmlformats.org/officeDocument/2006/relationships/slide" Target="/ppt/slides/slide6.xml" Id="Ra42b8d29395a4b9c" /><Relationship Type="http://schemas.openxmlformats.org/officeDocument/2006/relationships/slide" Target="/ppt/slides/slide7.xml" Id="Rabb034d490434b1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ffdb3134df4ba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9dc80f36d74d72" /><Relationship Type="http://schemas.openxmlformats.org/officeDocument/2006/relationships/theme" Target="/ppt/slideMasters/theme/theme1.xml" Id="R01d792ff4a654fe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a9dc80f36d74d7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aa5cd12113400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a0c94261a74a7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0a7c77327149a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86b91618f6410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4d5e4907aa45f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174e909f3f45d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68339d47064d6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LINMAD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LINMAD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LINMAD HOLDING AS ble etablert [år] og holder til i Søreidgrend.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LINMAD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LINMAD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LINMAD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−10 278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13 222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270 000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LINMAD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ELISABETH STADHEIM BRUKSJORD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LINMAD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Steinsvikvegen 12P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5251 Søreidgrend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936 244 467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LINMAD HOLDING AS</a:t>
            </a:r>
          </a:p>
        </p:txBody>
      </p:sp>
    </p:spTree>
  </p:cSld>
  <p:clrMapOvr>
    <a:masterClrMapping xmlns:a="http://schemas.openxmlformats.org/drawingml/2006/main"/>
  </p:clrMapOvr>
</p:sld>
</file>