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e074f0252e47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9156355e5a4e95"/>
  </p:sldMasterIdLst>
  <p:sldIdLst>
    <p:sldId xmlns:r="http://schemas.openxmlformats.org/officeDocument/2006/relationships" id="256" r:id="Rfd30f6a2c6254e78"/>
    <p:sldId xmlns:r="http://schemas.openxmlformats.org/officeDocument/2006/relationships" id="257" r:id="R7e1b6f6afbf1409f"/>
    <p:sldId xmlns:r="http://schemas.openxmlformats.org/officeDocument/2006/relationships" id="258" r:id="Rddbd320c53124571"/>
    <p:sldId xmlns:r="http://schemas.openxmlformats.org/officeDocument/2006/relationships" id="259" r:id="R6afc2db8b57541a6"/>
    <p:sldId xmlns:r="http://schemas.openxmlformats.org/officeDocument/2006/relationships" id="260" r:id="R4f67de721eab4732"/>
    <p:sldId xmlns:r="http://schemas.openxmlformats.org/officeDocument/2006/relationships" id="261" r:id="Rdac6e789552440e3"/>
    <p:sldId xmlns:r="http://schemas.openxmlformats.org/officeDocument/2006/relationships" id="262" r:id="R42df34f02fe240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156355e5a4e95" /><Relationship Type="http://schemas.openxmlformats.org/officeDocument/2006/relationships/slide" Target="/ppt/slides/slide1.xml" Id="Rfd30f6a2c6254e78" /><Relationship Type="http://schemas.openxmlformats.org/officeDocument/2006/relationships/slide" Target="/ppt/slides/slide2.xml" Id="R7e1b6f6afbf1409f" /><Relationship Type="http://schemas.openxmlformats.org/officeDocument/2006/relationships/slide" Target="/ppt/slides/slide3.xml" Id="Rddbd320c53124571" /><Relationship Type="http://schemas.openxmlformats.org/officeDocument/2006/relationships/slide" Target="/ppt/slides/slide4.xml" Id="R6afc2db8b57541a6" /><Relationship Type="http://schemas.openxmlformats.org/officeDocument/2006/relationships/slide" Target="/ppt/slides/slide5.xml" Id="R4f67de721eab4732" /><Relationship Type="http://schemas.openxmlformats.org/officeDocument/2006/relationships/slide" Target="/ppt/slides/slide6.xml" Id="Rdac6e789552440e3" /><Relationship Type="http://schemas.openxmlformats.org/officeDocument/2006/relationships/slide" Target="/ppt/slides/slide7.xml" Id="R42df34f02fe240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f54de380f46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6aa0c99254dec" /><Relationship Type="http://schemas.openxmlformats.org/officeDocument/2006/relationships/theme" Target="/ppt/slideMasters/theme/theme1.xml" Id="R3dbc2d8c366e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6aa0c9925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17bbc3da3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fd703178e46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102fa493747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f7c2f752d45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5bfb4c6774e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17babcae74b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418dc6e9b4d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EXACTUM REGNSKAP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EXACTUM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EXACTUM REGNSKAP &amp; RÅDGIVNING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EXACTUM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EXACTUM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EXACTUM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16 488 837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6 310 603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16 214 929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16 156 067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EXACTUM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SKALLIST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EXACTUM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936 248 543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EXACTUM REGNSKAP &amp; RÅDGIVNING AS</a:t>
            </a:r>
          </a:p>
        </p:txBody>
      </p:sp>
    </p:spTree>
  </p:cSld>
  <p:clrMapOvr>
    <a:masterClrMapping xmlns:a="http://schemas.openxmlformats.org/drawingml/2006/main"/>
  </p:clrMapOvr>
</p:sld>
</file>