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129aa880bf4b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ae1a333f7b4c22"/>
  </p:sldMasterIdLst>
  <p:sldIdLst>
    <p:sldId xmlns:r="http://schemas.openxmlformats.org/officeDocument/2006/relationships" id="256" r:id="Rda0ce8de267d4cea"/>
    <p:sldId xmlns:r="http://schemas.openxmlformats.org/officeDocument/2006/relationships" id="257" r:id="Red9ddca98855443e"/>
    <p:sldId xmlns:r="http://schemas.openxmlformats.org/officeDocument/2006/relationships" id="258" r:id="R5086600caab14167"/>
    <p:sldId xmlns:r="http://schemas.openxmlformats.org/officeDocument/2006/relationships" id="259" r:id="Re17c5557de034a1a"/>
    <p:sldId xmlns:r="http://schemas.openxmlformats.org/officeDocument/2006/relationships" id="260" r:id="R23cd1adfae174fcf"/>
    <p:sldId xmlns:r="http://schemas.openxmlformats.org/officeDocument/2006/relationships" id="261" r:id="R1c39121e058a4a4f"/>
    <p:sldId xmlns:r="http://schemas.openxmlformats.org/officeDocument/2006/relationships" id="262" r:id="Ref062780cac74c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e1a333f7b4c22" /><Relationship Type="http://schemas.openxmlformats.org/officeDocument/2006/relationships/slide" Target="/ppt/slides/slide1.xml" Id="Rda0ce8de267d4cea" /><Relationship Type="http://schemas.openxmlformats.org/officeDocument/2006/relationships/slide" Target="/ppt/slides/slide2.xml" Id="Red9ddca98855443e" /><Relationship Type="http://schemas.openxmlformats.org/officeDocument/2006/relationships/slide" Target="/ppt/slides/slide3.xml" Id="R5086600caab14167" /><Relationship Type="http://schemas.openxmlformats.org/officeDocument/2006/relationships/slide" Target="/ppt/slides/slide4.xml" Id="Re17c5557de034a1a" /><Relationship Type="http://schemas.openxmlformats.org/officeDocument/2006/relationships/slide" Target="/ppt/slides/slide5.xml" Id="R23cd1adfae174fcf" /><Relationship Type="http://schemas.openxmlformats.org/officeDocument/2006/relationships/slide" Target="/ppt/slides/slide6.xml" Id="R1c39121e058a4a4f" /><Relationship Type="http://schemas.openxmlformats.org/officeDocument/2006/relationships/slide" Target="/ppt/slides/slide7.xml" Id="Ref062780cac74c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5b221ca1a49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d2701abd7467a" /><Relationship Type="http://schemas.openxmlformats.org/officeDocument/2006/relationships/theme" Target="/ppt/slideMasters/theme/theme1.xml" Id="R0fa8d9c37f8740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9d2701abd746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1fdbbf65b48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be1d39b4744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7d5bf97e446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f02b99ac74b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e0475b5e245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c395631f440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09e9ec92f41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AWAM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AWAM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−28 857 755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16 358 487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721 358 487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1 725 520 971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AWILHELMSEN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936 278 752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AWAM 1 AS</a:t>
            </a:r>
          </a:p>
        </p:txBody>
      </p:sp>
    </p:spTree>
  </p:cSld>
  <p:clrMapOvr>
    <a:masterClrMapping xmlns:a="http://schemas.openxmlformats.org/drawingml/2006/main"/>
  </p:clrMapOvr>
</p:sld>
</file>