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ecd7959a054a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8b16521e0e462d"/>
  </p:sldMasterIdLst>
  <p:sldIdLst>
    <p:sldId xmlns:r="http://schemas.openxmlformats.org/officeDocument/2006/relationships" id="256" r:id="R623e8d1ab9cf47da"/>
    <p:sldId xmlns:r="http://schemas.openxmlformats.org/officeDocument/2006/relationships" id="257" r:id="Rc069288311314ba1"/>
    <p:sldId xmlns:r="http://schemas.openxmlformats.org/officeDocument/2006/relationships" id="258" r:id="Re9fb6176737f4677"/>
    <p:sldId xmlns:r="http://schemas.openxmlformats.org/officeDocument/2006/relationships" id="259" r:id="R32961163aafb4db1"/>
    <p:sldId xmlns:r="http://schemas.openxmlformats.org/officeDocument/2006/relationships" id="260" r:id="R2d4e0ba00ae94758"/>
    <p:sldId xmlns:r="http://schemas.openxmlformats.org/officeDocument/2006/relationships" id="261" r:id="R7f426e48d241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b16521e0e462d" /><Relationship Type="http://schemas.openxmlformats.org/officeDocument/2006/relationships/slide" Target="/ppt/slides/slide1.xml" Id="R623e8d1ab9cf47da" /><Relationship Type="http://schemas.openxmlformats.org/officeDocument/2006/relationships/slide" Target="/ppt/slides/slide2.xml" Id="Rc069288311314ba1" /><Relationship Type="http://schemas.openxmlformats.org/officeDocument/2006/relationships/slide" Target="/ppt/slides/slide3.xml" Id="Re9fb6176737f4677" /><Relationship Type="http://schemas.openxmlformats.org/officeDocument/2006/relationships/slide" Target="/ppt/slides/slide4.xml" Id="R32961163aafb4db1" /><Relationship Type="http://schemas.openxmlformats.org/officeDocument/2006/relationships/slide" Target="/ppt/slides/slide5.xml" Id="R2d4e0ba00ae94758" /><Relationship Type="http://schemas.openxmlformats.org/officeDocument/2006/relationships/slide" Target="/ppt/slides/slide6.xml" Id="R7f426e48d241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13aa190a449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e4b31589a4064" /><Relationship Type="http://schemas.openxmlformats.org/officeDocument/2006/relationships/theme" Target="/ppt/slideMasters/theme/theme1.xml" Id="R57e1b6e382d142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0e4b31589a40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5fab6e2f4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67a8ba2a14f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aeaec3e1843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eac2b0bb347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874bf7fb548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f9b0ab2f548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KLINGENBERG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KLINGENBERG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 REGNSKAP AS ble etablert [år] og holder til i Ramfjordbotn.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KLINGENBERG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KLINGENBERG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KLINGENBERG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BJØRN-OVE LARSEN KLINGENBERG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ANDREA OVESEN KLINGENBERG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KLINGENBERG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Fagernesvegen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9027 Ramfjordbotn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936 283 225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KLINGENBERG REGNSKAP AS</a:t>
            </a:r>
          </a:p>
        </p:txBody>
      </p:sp>
    </p:spTree>
  </p:cSld>
  <p:clrMapOvr>
    <a:masterClrMapping xmlns:a="http://schemas.openxmlformats.org/drawingml/2006/main"/>
  </p:clrMapOvr>
</p:sld>
</file>