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7f606a2c0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8ca998ba34029"/>
  </p:sldMasterIdLst>
  <p:sldIdLst>
    <p:sldId xmlns:r="http://schemas.openxmlformats.org/officeDocument/2006/relationships" id="256" r:id="R70a6a137d11643b5"/>
    <p:sldId xmlns:r="http://schemas.openxmlformats.org/officeDocument/2006/relationships" id="257" r:id="R1d931a92846b4121"/>
    <p:sldId xmlns:r="http://schemas.openxmlformats.org/officeDocument/2006/relationships" id="258" r:id="R0c6920954ee04e14"/>
    <p:sldId xmlns:r="http://schemas.openxmlformats.org/officeDocument/2006/relationships" id="259" r:id="R081054f9fda94d9b"/>
    <p:sldId xmlns:r="http://schemas.openxmlformats.org/officeDocument/2006/relationships" id="260" r:id="Rff4c534a0d1146fe"/>
    <p:sldId xmlns:r="http://schemas.openxmlformats.org/officeDocument/2006/relationships" id="261" r:id="Ra39005bf96a949b0"/>
    <p:sldId xmlns:r="http://schemas.openxmlformats.org/officeDocument/2006/relationships" id="262" r:id="R05935830caf3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8ca998ba34029" /><Relationship Type="http://schemas.openxmlformats.org/officeDocument/2006/relationships/slide" Target="/ppt/slides/slide1.xml" Id="R70a6a137d11643b5" /><Relationship Type="http://schemas.openxmlformats.org/officeDocument/2006/relationships/slide" Target="/ppt/slides/slide2.xml" Id="R1d931a92846b4121" /><Relationship Type="http://schemas.openxmlformats.org/officeDocument/2006/relationships/slide" Target="/ppt/slides/slide3.xml" Id="R0c6920954ee04e14" /><Relationship Type="http://schemas.openxmlformats.org/officeDocument/2006/relationships/slide" Target="/ppt/slides/slide4.xml" Id="R081054f9fda94d9b" /><Relationship Type="http://schemas.openxmlformats.org/officeDocument/2006/relationships/slide" Target="/ppt/slides/slide5.xml" Id="Rff4c534a0d1146fe" /><Relationship Type="http://schemas.openxmlformats.org/officeDocument/2006/relationships/slide" Target="/ppt/slides/slide6.xml" Id="Ra39005bf96a949b0" /><Relationship Type="http://schemas.openxmlformats.org/officeDocument/2006/relationships/slide" Target="/ppt/slides/slide7.xml" Id="R05935830caf3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093ae9ab9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ff6d61af4c65" /><Relationship Type="http://schemas.openxmlformats.org/officeDocument/2006/relationships/theme" Target="/ppt/slideMasters/theme/theme1.xml" Id="Rc5ae1f1a2b5a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2ff6d61af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7e1a1877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a34739acb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484219ee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131e557c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a466cc34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9f89db82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34693c98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INGEBORG ANTONIA BOTTEN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Alma Ingeborg Antonia Botten, Ankerveien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 INVEST AS</a:t>
            </a:r>
          </a:p>
        </p:txBody>
      </p:sp>
    </p:spTree>
  </p:cSld>
  <p:clrMapOvr>
    <a:masterClrMapping xmlns:a="http://schemas.openxmlformats.org/drawingml/2006/main"/>
  </p:clrMapOvr>
</p:sld>
</file>