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3b4537682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3d23f16a9463c"/>
  </p:sldMasterIdLst>
  <p:sldIdLst>
    <p:sldId xmlns:r="http://schemas.openxmlformats.org/officeDocument/2006/relationships" id="256" r:id="Rccbc81c022cc4d2e"/>
    <p:sldId xmlns:r="http://schemas.openxmlformats.org/officeDocument/2006/relationships" id="257" r:id="R031b201c1cb2471f"/>
    <p:sldId xmlns:r="http://schemas.openxmlformats.org/officeDocument/2006/relationships" id="258" r:id="Rceedffb00dff43f2"/>
    <p:sldId xmlns:r="http://schemas.openxmlformats.org/officeDocument/2006/relationships" id="259" r:id="Rf281163a229040fe"/>
    <p:sldId xmlns:r="http://schemas.openxmlformats.org/officeDocument/2006/relationships" id="260" r:id="R941f431b784c442a"/>
    <p:sldId xmlns:r="http://schemas.openxmlformats.org/officeDocument/2006/relationships" id="261" r:id="R1252a32783a0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3d23f16a9463c" /><Relationship Type="http://schemas.openxmlformats.org/officeDocument/2006/relationships/slide" Target="/ppt/slides/slide1.xml" Id="Rccbc81c022cc4d2e" /><Relationship Type="http://schemas.openxmlformats.org/officeDocument/2006/relationships/slide" Target="/ppt/slides/slide2.xml" Id="R031b201c1cb2471f" /><Relationship Type="http://schemas.openxmlformats.org/officeDocument/2006/relationships/slide" Target="/ppt/slides/slide3.xml" Id="Rceedffb00dff43f2" /><Relationship Type="http://schemas.openxmlformats.org/officeDocument/2006/relationships/slide" Target="/ppt/slides/slide4.xml" Id="Rf281163a229040fe" /><Relationship Type="http://schemas.openxmlformats.org/officeDocument/2006/relationships/slide" Target="/ppt/slides/slide5.xml" Id="R941f431b784c442a" /><Relationship Type="http://schemas.openxmlformats.org/officeDocument/2006/relationships/slide" Target="/ppt/slides/slide6.xml" Id="R1252a32783a0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56b2d94d4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83b2ea7504fc1" /><Relationship Type="http://schemas.openxmlformats.org/officeDocument/2006/relationships/theme" Target="/ppt/slideMasters/theme/theme1.xml" Id="R8c1d2e16feab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83b2ea750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38ee8298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75396413a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f7f72a86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55ecff397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d46a37e0544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b8ebb86f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