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04d48d7e15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669c6000e4393"/>
  </p:sldMasterIdLst>
  <p:sldIdLst>
    <p:sldId xmlns:r="http://schemas.openxmlformats.org/officeDocument/2006/relationships" id="256" r:id="R689951fa5ff448ea"/>
    <p:sldId xmlns:r="http://schemas.openxmlformats.org/officeDocument/2006/relationships" id="257" r:id="R2e9b77af6fa349b9"/>
    <p:sldId xmlns:r="http://schemas.openxmlformats.org/officeDocument/2006/relationships" id="258" r:id="R37f01a37d4494ad1"/>
    <p:sldId xmlns:r="http://schemas.openxmlformats.org/officeDocument/2006/relationships" id="259" r:id="R2e9ad9333a8c493f"/>
    <p:sldId xmlns:r="http://schemas.openxmlformats.org/officeDocument/2006/relationships" id="260" r:id="R33f0ef014f364594"/>
    <p:sldId xmlns:r="http://schemas.openxmlformats.org/officeDocument/2006/relationships" id="261" r:id="R274c8fe7d3074da4"/>
    <p:sldId xmlns:r="http://schemas.openxmlformats.org/officeDocument/2006/relationships" id="262" r:id="R0af1a161aea5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669c6000e4393" /><Relationship Type="http://schemas.openxmlformats.org/officeDocument/2006/relationships/slide" Target="/ppt/slides/slide1.xml" Id="R689951fa5ff448ea" /><Relationship Type="http://schemas.openxmlformats.org/officeDocument/2006/relationships/slide" Target="/ppt/slides/slide2.xml" Id="R2e9b77af6fa349b9" /><Relationship Type="http://schemas.openxmlformats.org/officeDocument/2006/relationships/slide" Target="/ppt/slides/slide3.xml" Id="R37f01a37d4494ad1" /><Relationship Type="http://schemas.openxmlformats.org/officeDocument/2006/relationships/slide" Target="/ppt/slides/slide4.xml" Id="R2e9ad9333a8c493f" /><Relationship Type="http://schemas.openxmlformats.org/officeDocument/2006/relationships/slide" Target="/ppt/slides/slide5.xml" Id="R33f0ef014f364594" /><Relationship Type="http://schemas.openxmlformats.org/officeDocument/2006/relationships/slide" Target="/ppt/slides/slide6.xml" Id="R274c8fe7d3074da4" /><Relationship Type="http://schemas.openxmlformats.org/officeDocument/2006/relationships/slide" Target="/ppt/slides/slide7.xml" Id="R0af1a161aea5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9e3443ff340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a50bfe634e5d" /><Relationship Type="http://schemas.openxmlformats.org/officeDocument/2006/relationships/theme" Target="/ppt/slideMasters/theme/theme1.xml" Id="Rb1c82db920f54b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7a50bfe63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5f3aab1fa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51900c06b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fb7c763b24d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af753c7c0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1e3d254a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7b81db64941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fef699129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ANTELL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426 043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ARVID RICKARD ANTELL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Møllenberg gate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robin.antell@outlook.com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936 347 525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