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bd1220ab5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68a00dba0455b"/>
  </p:sldMasterIdLst>
  <p:sldIdLst>
    <p:sldId xmlns:r="http://schemas.openxmlformats.org/officeDocument/2006/relationships" id="256" r:id="R9764ba0bcd214888"/>
    <p:sldId xmlns:r="http://schemas.openxmlformats.org/officeDocument/2006/relationships" id="257" r:id="Rc4ed13331fc1443d"/>
    <p:sldId xmlns:r="http://schemas.openxmlformats.org/officeDocument/2006/relationships" id="258" r:id="R66f9d8e0a2fa4506"/>
    <p:sldId xmlns:r="http://schemas.openxmlformats.org/officeDocument/2006/relationships" id="259" r:id="R84c2b256a6ba4239"/>
    <p:sldId xmlns:r="http://schemas.openxmlformats.org/officeDocument/2006/relationships" id="260" r:id="R72cf43d1290845b5"/>
    <p:sldId xmlns:r="http://schemas.openxmlformats.org/officeDocument/2006/relationships" id="261" r:id="R5e3564c18ecb497a"/>
    <p:sldId xmlns:r="http://schemas.openxmlformats.org/officeDocument/2006/relationships" id="262" r:id="R6caca1ea9447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68a00dba0455b" /><Relationship Type="http://schemas.openxmlformats.org/officeDocument/2006/relationships/slide" Target="/ppt/slides/slide1.xml" Id="R9764ba0bcd214888" /><Relationship Type="http://schemas.openxmlformats.org/officeDocument/2006/relationships/slide" Target="/ppt/slides/slide2.xml" Id="Rc4ed13331fc1443d" /><Relationship Type="http://schemas.openxmlformats.org/officeDocument/2006/relationships/slide" Target="/ppt/slides/slide3.xml" Id="R66f9d8e0a2fa4506" /><Relationship Type="http://schemas.openxmlformats.org/officeDocument/2006/relationships/slide" Target="/ppt/slides/slide4.xml" Id="R84c2b256a6ba4239" /><Relationship Type="http://schemas.openxmlformats.org/officeDocument/2006/relationships/slide" Target="/ppt/slides/slide5.xml" Id="R72cf43d1290845b5" /><Relationship Type="http://schemas.openxmlformats.org/officeDocument/2006/relationships/slide" Target="/ppt/slides/slide6.xml" Id="R5e3564c18ecb497a" /><Relationship Type="http://schemas.openxmlformats.org/officeDocument/2006/relationships/slide" Target="/ppt/slides/slide7.xml" Id="R6caca1ea9447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c6bce807b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7bb7d69684d4d" /><Relationship Type="http://schemas.openxmlformats.org/officeDocument/2006/relationships/theme" Target="/ppt/slideMasters/theme/theme1.xml" Id="R4e2f64d6e24d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7bb7d6968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e2c294e0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adf7a4d1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61e68b33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6800da9b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d03e4a89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398a2e88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c9419aff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KARLSON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JOHANNESSEN &amp; SØNNER A/S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