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8b8b1d9f6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0bec01fe3435f"/>
  </p:sldMasterIdLst>
  <p:sldIdLst>
    <p:sldId xmlns:r="http://schemas.openxmlformats.org/officeDocument/2006/relationships" id="256" r:id="R83599739fb9644fa"/>
    <p:sldId xmlns:r="http://schemas.openxmlformats.org/officeDocument/2006/relationships" id="257" r:id="R0a5ad88e3fa94e6c"/>
    <p:sldId xmlns:r="http://schemas.openxmlformats.org/officeDocument/2006/relationships" id="258" r:id="R17afd300a6a04692"/>
    <p:sldId xmlns:r="http://schemas.openxmlformats.org/officeDocument/2006/relationships" id="259" r:id="R9ed402766f0b4fae"/>
    <p:sldId xmlns:r="http://schemas.openxmlformats.org/officeDocument/2006/relationships" id="260" r:id="Ra193c213b10e4501"/>
    <p:sldId xmlns:r="http://schemas.openxmlformats.org/officeDocument/2006/relationships" id="261" r:id="R04ca8eb9cb3b4b3a"/>
    <p:sldId xmlns:r="http://schemas.openxmlformats.org/officeDocument/2006/relationships" id="262" r:id="Rcf66b2012d68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0bec01fe3435f" /><Relationship Type="http://schemas.openxmlformats.org/officeDocument/2006/relationships/slide" Target="/ppt/slides/slide1.xml" Id="R83599739fb9644fa" /><Relationship Type="http://schemas.openxmlformats.org/officeDocument/2006/relationships/slide" Target="/ppt/slides/slide2.xml" Id="R0a5ad88e3fa94e6c" /><Relationship Type="http://schemas.openxmlformats.org/officeDocument/2006/relationships/slide" Target="/ppt/slides/slide3.xml" Id="R17afd300a6a04692" /><Relationship Type="http://schemas.openxmlformats.org/officeDocument/2006/relationships/slide" Target="/ppt/slides/slide4.xml" Id="R9ed402766f0b4fae" /><Relationship Type="http://schemas.openxmlformats.org/officeDocument/2006/relationships/slide" Target="/ppt/slides/slide5.xml" Id="Ra193c213b10e4501" /><Relationship Type="http://schemas.openxmlformats.org/officeDocument/2006/relationships/slide" Target="/ppt/slides/slide6.xml" Id="R04ca8eb9cb3b4b3a" /><Relationship Type="http://schemas.openxmlformats.org/officeDocument/2006/relationships/slide" Target="/ppt/slides/slide7.xml" Id="Rcf66b2012d68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d6eff00c6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3a19e138425c" /><Relationship Type="http://schemas.openxmlformats.org/officeDocument/2006/relationships/theme" Target="/ppt/slideMasters/theme/theme1.xml" Id="R46d48dcf1916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53a19e138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b7b8e350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89d42b4d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0f9a4222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f00ad30a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50fdfcf0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325394ee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34f0b3f2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HAUGABAKKA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32 693 923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936 433 197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